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867"/>
    <p:restoredTop sz="95037"/>
  </p:normalViewPr>
  <p:slideViewPr>
    <p:cSldViewPr snapToGrid="0" snapToObjects="1">
      <p:cViewPr varScale="1">
        <p:scale>
          <a:sx n="72" d="100"/>
          <a:sy n="72" d="100"/>
        </p:scale>
        <p:origin x="21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3" y="93369"/>
            <a:ext cx="8944494" cy="994200"/>
          </a:xfrm>
        </p:spPr>
        <p:txBody>
          <a:bodyPr/>
          <a:lstStyle/>
          <a:p>
            <a:pPr algn="ctr"/>
            <a:r>
              <a:rPr lang="en-US" dirty="0"/>
              <a:t>Blood THC does not accurately predict recent cannabis use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137" y="3531058"/>
            <a:ext cx="5971863" cy="994200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/>
              <a:t>This review </a:t>
            </a:r>
            <a:r>
              <a:rPr lang="en-US" dirty="0"/>
              <a:t>describes residual blood THC levels in frequent cannabis users after abstinence.</a:t>
            </a:r>
          </a:p>
          <a:p>
            <a:pPr marL="9525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B189D8-37BF-524C-906E-358A96749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40"/>
          <a:stretch/>
        </p:blipFill>
        <p:spPr>
          <a:xfrm>
            <a:off x="0" y="1087569"/>
            <a:ext cx="4965804" cy="24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Driving under the influence of cannabis can give rise to psychomotor impairment and an increased likelihood of a crash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To minimize these risks, many states have imposed blood THC limits, often 2 or 5 ng/mL, on drivers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However, because THC accumulates in body fat before being slowly released into the bloodstream, regular cannabis users may have high blood THC even after abstaining from cannabis</a:t>
            </a:r>
          </a:p>
          <a:p>
            <a:r>
              <a:rPr lang="en-US" dirty="0"/>
              <a:t>Blood THC is hardly indicative of impairment, yet it leads to the criminalization of unimpaired users behind the wheel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03610"/>
            <a:ext cx="7886700" cy="4012602"/>
          </a:xfrm>
        </p:spPr>
        <p:txBody>
          <a:bodyPr/>
          <a:lstStyle/>
          <a:p>
            <a:pPr lvl="0"/>
            <a:r>
              <a:rPr lang="en-US" dirty="0"/>
              <a:t>Although blood THC declined over time, it remained detectable over several days of abstinence</a:t>
            </a:r>
          </a:p>
          <a:p>
            <a:pPr>
              <a:spcBef>
                <a:spcPts val="600"/>
              </a:spcBef>
            </a:pPr>
            <a:r>
              <a:rPr lang="en-US" dirty="0"/>
              <a:t>Some frequent cannabis users had blood THC over 2 ng/mL after 6 days of abstinence</a:t>
            </a:r>
          </a:p>
          <a:p>
            <a:pPr>
              <a:spcBef>
                <a:spcPts val="600"/>
              </a:spcBef>
            </a:pPr>
            <a:r>
              <a:rPr lang="en-US" dirty="0"/>
              <a:t>Some frequent cannabis users had blood THC over 5 ng/mL after 1 day of abstinence</a:t>
            </a:r>
            <a:r>
              <a:rPr lang="en-US" sz="1600" dirty="0"/>
              <a:t> 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Blood THC is not a reliable indicator of recent cannabis use</a:t>
            </a:r>
          </a:p>
          <a:p>
            <a:r>
              <a:rPr lang="en-US" dirty="0"/>
              <a:t>In other words, frequent cannabis users with blood THC levels &gt;2 ng/mL and &gt;5 ng/mL did not necessarily use cannabis recently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209</Words>
  <Application>Microsoft Macintosh PowerPoint</Application>
  <PresentationFormat>On-screen Show 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Dosis</vt:lpstr>
      <vt:lpstr>Proxima Nova</vt:lpstr>
      <vt:lpstr>Proxima Nova Semibold</vt:lpstr>
      <vt:lpstr>Questrial</vt:lpstr>
      <vt:lpstr>Cerimon template</vt:lpstr>
      <vt:lpstr>Blood THC does not accurately predict recent cannabis use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Lena Y</cp:lastModifiedBy>
  <cp:revision>105</cp:revision>
  <dcterms:modified xsi:type="dcterms:W3CDTF">2020-08-04T19:26:02Z</dcterms:modified>
</cp:coreProperties>
</file>