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7"/>
    <p:restoredTop sz="95037"/>
  </p:normalViewPr>
  <p:slideViewPr>
    <p:cSldViewPr snapToGrid="0" snapToObjects="1">
      <p:cViewPr varScale="1">
        <p:scale>
          <a:sx n="111" d="100"/>
          <a:sy n="111" d="100"/>
        </p:scale>
        <p:origin x="2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3" y="93369"/>
            <a:ext cx="8944494" cy="994200"/>
          </a:xfrm>
        </p:spPr>
        <p:txBody>
          <a:bodyPr/>
          <a:lstStyle/>
          <a:p>
            <a:pPr algn="ctr"/>
            <a:r>
              <a:rPr lang="en-US" dirty="0"/>
              <a:t>“Cannabis” versus “marijuana” does not affect public opinion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2384" y="3392424"/>
            <a:ext cx="5971863" cy="1064154"/>
          </a:xfrm>
        </p:spPr>
        <p:txBody>
          <a:bodyPr/>
          <a:lstStyle/>
          <a:p>
            <a:pPr marL="95250" indent="0">
              <a:buNone/>
            </a:pPr>
            <a:r>
              <a:rPr lang="en-US" sz="2000" dirty="0"/>
              <a:t>This study evaluates </a:t>
            </a:r>
            <a:r>
              <a:rPr lang="en-US" dirty="0"/>
              <a:t>whether applying the term “marijuana” versus “cannabis” actually triggers a significant difference in public opinion</a:t>
            </a:r>
            <a:r>
              <a:rPr lang="en-US" sz="2000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E853282-BB04-2D49-A244-C47EC3596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7" t="33854" r="2204"/>
          <a:stretch/>
        </p:blipFill>
        <p:spPr>
          <a:xfrm>
            <a:off x="99753" y="1583791"/>
            <a:ext cx="5583417" cy="1808633"/>
          </a:xfrm>
          <a:prstGeom prst="rect">
            <a:avLst/>
          </a:prstGeom>
        </p:spPr>
      </p:pic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1C4FE19-B4EF-AB45-A282-1D287C3C2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187" b="85822"/>
          <a:stretch/>
        </p:blipFill>
        <p:spPr>
          <a:xfrm>
            <a:off x="99753" y="1150591"/>
            <a:ext cx="1811708" cy="4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As the legalization of cannabis becomes more widespread, many policy advocates have begun to reject the term “marijuana” in favor of the seemingly more neutral term “cannabis”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If calling the drug “cannabis,” as opposed to “marijuana,” changes public perception, it could be a way of changing public policy going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90510"/>
            <a:ext cx="8096896" cy="3666068"/>
          </a:xfrm>
        </p:spPr>
        <p:txBody>
          <a:bodyPr/>
          <a:lstStyle/>
          <a:p>
            <a:r>
              <a:rPr lang="en-US" dirty="0"/>
              <a:t>1,600 adults surveyed about either “marijuana,” “cannabis,” “medical marijuana,” or “medical cannabis”</a:t>
            </a:r>
          </a:p>
          <a:p>
            <a:r>
              <a:rPr lang="en-US" dirty="0"/>
              <a:t>Using the term “cannabis” instead of “marijuana” didn’t affect public opinion with respect to legalization, moral acceptability, tolerance of drug-related activities, perception of harm, and user stereotypes</a:t>
            </a:r>
          </a:p>
          <a:p>
            <a:r>
              <a:rPr lang="en-US" dirty="0"/>
              <a:t>The drug’s description as “medical” consistently resulted in more favorable public opinion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term “cannabis” instead of “marijuana” may not change public attitudes in terms of promoting understanding of and support for the drug</a:t>
            </a:r>
          </a:p>
          <a:p>
            <a:r>
              <a:rPr lang="en-US" dirty="0"/>
              <a:t>However, use for medical purposes does receive more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207</Words>
  <Application>Microsoft Macintosh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Dosis</vt:lpstr>
      <vt:lpstr>Proxima Nova</vt:lpstr>
      <vt:lpstr>Proxima Nova Semibold</vt:lpstr>
      <vt:lpstr>Questrial</vt:lpstr>
      <vt:lpstr>Cerimon template</vt:lpstr>
      <vt:lpstr>“Cannabis” versus “marijuana” does not affect public opinion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Lena Y</cp:lastModifiedBy>
  <cp:revision>95</cp:revision>
  <dcterms:modified xsi:type="dcterms:W3CDTF">2019-11-22T18:43:04Z</dcterms:modified>
</cp:coreProperties>
</file>