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527"/>
    <p:restoredTop sz="95037"/>
  </p:normalViewPr>
  <p:slideViewPr>
    <p:cSldViewPr snapToGrid="0" snapToObjects="1">
      <p:cViewPr varScale="1">
        <p:scale>
          <a:sx n="80" d="100"/>
          <a:sy n="80" d="100"/>
        </p:scale>
        <p:origin x="200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3" y="93369"/>
            <a:ext cx="8944494" cy="994200"/>
          </a:xfrm>
        </p:spPr>
        <p:txBody>
          <a:bodyPr/>
          <a:lstStyle/>
          <a:p>
            <a:pPr algn="ctr"/>
            <a:r>
              <a:rPr lang="en-US" dirty="0"/>
              <a:t>Those who perceive higher levels of intoxication to be safe for driving are more likely to DUIC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137" y="3531058"/>
            <a:ext cx="5971863" cy="994200"/>
          </a:xfrm>
        </p:spPr>
        <p:txBody>
          <a:bodyPr/>
          <a:lstStyle/>
          <a:p>
            <a:pPr marL="95250" indent="0">
              <a:buNone/>
            </a:pPr>
            <a:r>
              <a:rPr lang="en-US" sz="2000" dirty="0"/>
              <a:t>This study evaluates how perceived safety relates to one’s likelihood of driving under the influence of cannabis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4BC1F5-2EA8-C744-B69C-D46996BAE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3751"/>
            <a:ext cx="6441897" cy="21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Legalization of cannabis has made its usage, including while driving, more common among the general population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Most cannabis users believe that driving under the influence of cannabis is less dangerous than driving under the influence of alcohol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But many others believe DUIC is safe, and some even believe DUIC is safer than driving while sober.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Because THC impairs psychomotor functioning, driving under the influence of cannabis (DUIC) is a public safety concern that calls for research and intervention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03610"/>
            <a:ext cx="7886700" cy="40126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Those who used cannabis more frequently were more likely to report DUIC in the past month and disclose DUIC at higher levels of intoxication</a:t>
            </a:r>
          </a:p>
          <a:p>
            <a:pPr>
              <a:spcBef>
                <a:spcPts val="600"/>
              </a:spcBef>
            </a:pPr>
            <a:r>
              <a:rPr lang="en-US" dirty="0"/>
              <a:t>On a scale of 0 (“Sober”) to 10 (“So high that you throw up”), those with no DUIC in the past month perceived an intoxication level of 3 to be safe for driving while those with DUIC on 20-30 days of the past month perceived an intoxication level of 8 to be safe</a:t>
            </a:r>
          </a:p>
          <a:p>
            <a:pPr>
              <a:spcBef>
                <a:spcPts val="600"/>
              </a:spcBef>
            </a:pPr>
            <a:r>
              <a:rPr lang="en-US" dirty="0"/>
              <a:t>The greater the level of intoxication an individual perceived to be safe, the more likely the individual frequently DUIC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dirty="0"/>
              <a:t>Increasing the level of intoxication perceived as safe by 1 made DUIC 20-30 days in the past month 68% more likely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DUIC patterns varies greatly among cannabis users </a:t>
            </a:r>
          </a:p>
          <a:p>
            <a:r>
              <a:rPr lang="en-US" dirty="0"/>
              <a:t>The intoxication level perceived as safe for driving is a good predictor of how frequently a person DUIC in the past month </a:t>
            </a:r>
          </a:p>
          <a:p>
            <a:r>
              <a:rPr lang="en-US"/>
              <a:t>An individual’s usual level of intoxication is not as relevant in predicting frequency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291</Words>
  <Application>Microsoft Macintosh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Dosis</vt:lpstr>
      <vt:lpstr>Proxima Nova</vt:lpstr>
      <vt:lpstr>Proxima Nova Semibold</vt:lpstr>
      <vt:lpstr>Questrial</vt:lpstr>
      <vt:lpstr>Cerimon template</vt:lpstr>
      <vt:lpstr>Those who perceive higher levels of intoxication to be safe for driving are more likely to DUIC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Lena Y</cp:lastModifiedBy>
  <cp:revision>104</cp:revision>
  <dcterms:modified xsi:type="dcterms:W3CDTF">2020-02-03T23:14:57Z</dcterms:modified>
</cp:coreProperties>
</file>