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6"/>
  </p:notesMasterIdLst>
  <p:sldIdLst>
    <p:sldId id="294" r:id="rId2"/>
    <p:sldId id="293" r:id="rId3"/>
    <p:sldId id="295" r:id="rId4"/>
    <p:sldId id="297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069"/>
    <p:restoredTop sz="95037"/>
  </p:normalViewPr>
  <p:slideViewPr>
    <p:cSldViewPr snapToGrid="0" snapToObjects="1">
      <p:cViewPr varScale="1">
        <p:scale>
          <a:sx n="55" d="100"/>
          <a:sy n="55" d="100"/>
        </p:scale>
        <p:origin x="184" y="1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903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roxima Nova Semibold"/>
              <a:buNone/>
              <a:defRPr sz="5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8650" y="-30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33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28650" y="988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estrial"/>
              <a:buChar char="○"/>
              <a:defRPr sz="21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•"/>
              <a:defRPr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‒"/>
              <a:defRPr sz="15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t="-89428" b="91456"/>
          <a:stretch/>
        </p:blipFill>
        <p:spPr>
          <a:xfrm>
            <a:off x="0" y="-2791349"/>
            <a:ext cx="9144002" cy="79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3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C5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C526A"/>
                </a:solidFill>
              </a:rPr>
              <a:t>”</a:t>
            </a:r>
            <a:endParaRPr sz="7200" b="1">
              <a:solidFill>
                <a:srgbClr val="0C526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44425" y="767950"/>
            <a:ext cx="38589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78225" y="768050"/>
            <a:ext cx="41877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861613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878800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background">
  <p:cSld name="TITLE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A1CF6D">
              <a:alpha val="36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35225" y="911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23150" y="903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415665"/>
              </a:buClr>
              <a:buSzPts val="1200"/>
              <a:buNone/>
              <a:defRPr sz="1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None/>
              <a:defRPr sz="2400">
                <a:solidFill>
                  <a:srgbClr val="089B9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902725"/>
            <a:ext cx="5169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3000"/>
              <a:buFont typeface="Proxima Nova"/>
              <a:buChar char="▹"/>
              <a:defRPr sz="30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▸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⬩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⬞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●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anesthesia-analgesia/Abstract/publishahead/Weeding_Out_the_Problem__The_Impact_of.96352.aspx" TargetMode="External"/><Relationship Id="rId2" Type="http://schemas.openxmlformats.org/officeDocument/2006/relationships/hyperlink" Target="https://journals.lww.com/ejanaesthesiology/Citation/2019/09000/Effects_of_pre_operative_recreational_smoked.12.aspx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B06E-F4B5-CC43-981C-7ED0F56E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Cannabis may complicate pain management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26D7C5-B06A-9541-AEC2-B2F2FEE9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2384" y="3392424"/>
            <a:ext cx="5971863" cy="1064154"/>
          </a:xfrm>
        </p:spPr>
        <p:txBody>
          <a:bodyPr/>
          <a:lstStyle/>
          <a:p>
            <a:pPr marL="95250" indent="0">
              <a:buNone/>
            </a:pPr>
            <a:r>
              <a:rPr lang="en-US" sz="2000" dirty="0"/>
              <a:t>This commentary highlights two recent studies that evaluate the effect of cannabis usage prior to surgery on post-operative pain management.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67D6E-0127-E148-B4AA-3D35D474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  <p:pic>
        <p:nvPicPr>
          <p:cNvPr id="4" name="Picture 3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6AF2033F-745D-D849-BBF2-C748CDD471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4" r="6009" b="45189"/>
          <a:stretch/>
        </p:blipFill>
        <p:spPr>
          <a:xfrm>
            <a:off x="300921" y="765944"/>
            <a:ext cx="6314068" cy="26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point: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Standard narcotic treatment of pain after surgery is considered suboptimal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Studies have shown that the use of opioids before surgery to treat severe pain hinders recovery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There is an increased prevalence of cannabis and cannabinoid usage globally, including for pain management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It makes sense to evaluate whether marijuana has similar effects to opioids on post-operative recovery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B25063-3BB0-4749-9663-36A5A794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0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</a:t>
            </a:r>
            <a:r>
              <a:rPr lang="en-US" u="sng" dirty="0">
                <a:hlinkClick r:id="rId2"/>
              </a:rPr>
              <a:t>a study by Jamal et al.</a:t>
            </a:r>
            <a:r>
              <a:rPr lang="en-US" dirty="0"/>
              <a:t>, marijuana users who underwent abdominal surgery needed a higher dosage of morphine to manage their pain than non-users </a:t>
            </a:r>
          </a:p>
          <a:p>
            <a:r>
              <a:rPr lang="en-US" dirty="0"/>
              <a:t>According to </a:t>
            </a:r>
            <a:r>
              <a:rPr lang="en-US" u="sng" dirty="0">
                <a:hlinkClick r:id="rId3"/>
              </a:rPr>
              <a:t>a study by Liu et al.</a:t>
            </a:r>
            <a:r>
              <a:rPr lang="en-US" dirty="0"/>
              <a:t>, marijuana users who underwent orthopedic surgery experienced more pain than non-users when consuming the same amount of opioids.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2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use of cannabis and cannabinoids complicates postoperative pain management </a:t>
            </a:r>
          </a:p>
          <a:p>
            <a:r>
              <a:rPr lang="en-US" dirty="0"/>
              <a:t>The use of marijuana prior to surgery appears to have some negative correlation with the effectiveness of opioids to treat pain</a:t>
            </a:r>
          </a:p>
          <a:p>
            <a:r>
              <a:rPr lang="en-US" dirty="0"/>
              <a:t>In terms of being used as a painkiller, marijuana suffers limitations</a:t>
            </a:r>
          </a:p>
          <a:p>
            <a:r>
              <a:rPr lang="en-US" dirty="0"/>
              <a:t>Further research is needed to explore the relationship between the use of marijuana and the management of pain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6D6ED-0A49-0F44-B2DE-6ACD0DE6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9370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206</Words>
  <Application>Microsoft Macintosh PowerPoint</Application>
  <PresentationFormat>On-screen Show (16:9)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Courier New</vt:lpstr>
      <vt:lpstr>Dosis</vt:lpstr>
      <vt:lpstr>Proxima Nova</vt:lpstr>
      <vt:lpstr>Proxima Nova Semibold</vt:lpstr>
      <vt:lpstr>Questrial</vt:lpstr>
      <vt:lpstr>Cerimon template</vt:lpstr>
      <vt:lpstr>Cannabis may complicate pain management</vt:lpstr>
      <vt:lpstr>Main point:</vt:lpstr>
      <vt:lpstr>Results:</vt:lpstr>
      <vt:lpstr>Conclusions: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Results LLC</dc:title>
  <cp:lastModifiedBy>Lena Y</cp:lastModifiedBy>
  <cp:revision>85</cp:revision>
  <dcterms:modified xsi:type="dcterms:W3CDTF">2019-08-16T01:39:23Z</dcterms:modified>
</cp:coreProperties>
</file>