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4771423"/>
            <a:ext cx="1074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Drug and Alcohol Dependence</a:t>
            </a:r>
            <a:r>
              <a:rPr lang="en-US" sz="2800" b="1" dirty="0">
                <a:solidFill>
                  <a:srgbClr val="00B0F0"/>
                </a:solidFill>
              </a:rPr>
              <a:t>, Volume 209, 1 April 2020, 107935.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Daily cannabis use was associated with reduced risk of type II diabetes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9F2A4-FF0F-403E-B093-33393AD66C52}"/>
              </a:ext>
            </a:extLst>
          </p:cNvPr>
          <p:cNvSpPr txBox="1"/>
          <p:nvPr/>
        </p:nvSpPr>
        <p:spPr>
          <a:xfrm>
            <a:off x="609600" y="2086577"/>
            <a:ext cx="11287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Association between self-reported marijuana use and incident diabetes in women and men with and at risk for HIV</a:t>
            </a:r>
          </a:p>
          <a:p>
            <a:r>
              <a:rPr lang="en-US" sz="3200" i="1" dirty="0"/>
              <a:t>Okafor et al</a:t>
            </a:r>
          </a:p>
        </p:txBody>
      </p:sp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Previous studies have suggested that cannabis use can increase the risk for type II diabetes. </a:t>
            </a:r>
          </a:p>
          <a:p>
            <a:r>
              <a:rPr lang="en-US" sz="3200" dirty="0"/>
              <a:t>However, it is not clear whether cannabis use among people living with HIV can increase their risk for developing type II diabetes. </a:t>
            </a:r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study looked for associations between cannabis use and the development of type II diabetes among women and men who were HIV-positive or were at risk for HIV-infection. </a:t>
            </a:r>
          </a:p>
          <a:p>
            <a:r>
              <a:rPr lang="en-US" sz="3200" dirty="0"/>
              <a:t>The researchers utilized data from the Women’s Interagency HIV Study (WIHS) and Multicenter AIDS Cohort Study (MACS)</a:t>
            </a:r>
          </a:p>
          <a:p>
            <a:r>
              <a:rPr lang="en-US" sz="3200" dirty="0"/>
              <a:t>The study used nearly 20 years of follow-up data from 3578 participants in WIHS (61% were HIV positive) and 2682 in MACS (49% were HIV positive).</a:t>
            </a:r>
          </a:p>
        </p:txBody>
      </p:sp>
    </p:spTree>
    <p:extLst>
      <p:ext uri="{BB962C8B-B14F-4D97-AF65-F5344CB8AC3E}">
        <p14:creationId xmlns:p14="http://schemas.microsoft.com/office/powerpoint/2010/main" val="700748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WIHS cohort</a:t>
            </a:r>
            <a:r>
              <a:rPr lang="en-US" dirty="0"/>
              <a:t>: A follow-up between 2000-2017 among women living with or at risk for HIV identified 452 incident cases of type II diabetes.</a:t>
            </a:r>
          </a:p>
          <a:p>
            <a:pPr lvl="1"/>
            <a:r>
              <a:rPr lang="en-US" dirty="0"/>
              <a:t>320/452 cases (~70%) were among HIV-positive women.</a:t>
            </a:r>
          </a:p>
          <a:p>
            <a:pPr lvl="2"/>
            <a:r>
              <a:rPr lang="en-US" dirty="0"/>
              <a:t>Unadjusted incidence rate for type II diabetes was 1.46 per 100 person-years among all women in WIHS.</a:t>
            </a:r>
          </a:p>
          <a:p>
            <a:r>
              <a:rPr lang="en-US" b="1" u="sng" dirty="0"/>
              <a:t>MACS cohort</a:t>
            </a:r>
            <a:r>
              <a:rPr lang="en-US" dirty="0"/>
              <a:t>: A follow-up between 1999-2017 among men at risk for HIV identified 326 incident cases of type II diabetes.</a:t>
            </a:r>
          </a:p>
          <a:p>
            <a:pPr lvl="1"/>
            <a:r>
              <a:rPr lang="en-US" dirty="0"/>
              <a:t>164/326 cases (~50%) cases were among HIV-positive men.</a:t>
            </a:r>
          </a:p>
          <a:p>
            <a:pPr lvl="2"/>
            <a:r>
              <a:rPr lang="en-US" dirty="0"/>
              <a:t>Unadjusted incidence rate for type II diabetes was 1.04 per 100 person-years among all men in MACS.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BC83-C892-43FA-8458-D7A065F79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671BB-3D34-48C5-B739-4C62CC2D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collectively showed a reduced risk for developing type II diabetes among daily cannabis users, compared to non-users.</a:t>
            </a:r>
          </a:p>
          <a:p>
            <a:pPr lvl="1"/>
            <a:r>
              <a:rPr lang="en-US" dirty="0"/>
              <a:t>Hazard ratios (HR) for this association were 0.56 and 0.6, in the WIHS and MACS cohorts, respectively.</a:t>
            </a:r>
          </a:p>
          <a:p>
            <a:pPr lvl="1"/>
            <a:r>
              <a:rPr lang="en-US" dirty="0"/>
              <a:t>However, the hazard ratios varied widely between daily, weekly or monthly use and not all the associations were statistically significant.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1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Cannabis use was associated with reduced risk for developing type II diabetes among people living with or at risk for HIV.</a:t>
            </a:r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The problem</vt:lpstr>
      <vt:lpstr>The study</vt:lpstr>
      <vt:lpstr>Results:</vt:lpstr>
      <vt:lpstr>Results (continued)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13</cp:revision>
  <dcterms:created xsi:type="dcterms:W3CDTF">2019-11-03T23:16:28Z</dcterms:created>
  <dcterms:modified xsi:type="dcterms:W3CDTF">2020-03-13T14:22:36Z</dcterms:modified>
</cp:coreProperties>
</file>