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84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EC06-16E1-4C9D-878A-CCA433DE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57EF0-1307-4E86-8A36-7A4CB62F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852E-EFCD-4271-8714-DCEF5C2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D9CA-008B-4314-93B1-37F5245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1DEC-BE71-4C2F-93E7-1BE9FDF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D2F-ACCD-4CB0-B80B-9848B98F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99AF2-45EE-4DD8-A2F7-99E9063B8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40175-1263-419C-99D7-3288D8B0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044-4268-43D2-B624-7D8AC5E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ABA6-27E4-43B2-974A-770F2BD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1FC63-F474-4E13-BA4B-FEAEF5130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D8F9-35F2-4842-BCCF-102E60D5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9A61-3489-4A36-8C51-3AD2E902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722C-1316-4C1D-BE41-AFD402A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72F8-50DC-4326-9010-E8C3984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3537-CFCE-4808-A621-F702588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994-72F9-454C-B5F2-EC38FAA6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F356-08EA-48AF-85A0-6AEC562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821E-BE44-4E72-BCA8-FAED9D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6983-2C51-42B9-A767-5755DBA9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9175-E0AC-4D47-8579-6BAE8FF7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8E93-80F4-491A-B978-A956BA66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677C-4424-407B-90FB-FBE7F31F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8E91-4A9F-4CA7-A506-D869943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CDBE-8A97-4DE3-8252-4203C2F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FD7A-C186-4174-B7B5-1BBD692D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5123-13D3-43D5-A534-7EF2B65AE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686D-5278-4DE7-9912-C37FBC61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A129-AE47-48BB-8611-BDDEC406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7D2D-6E26-49D5-B791-1C5FDFCA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9D23-6565-4D47-9140-9476D19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02C-F00D-42CF-8CC5-B766405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CF0FA-CB6E-485B-8221-66DC0C45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3A20E-FEB4-47FD-B3C1-F361F3EE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04C5B-1822-44FD-94B7-0BFF450C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8CB7B-6D6D-4C93-9E24-BB2268139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DC36-32EA-4D0B-B395-E6BEB0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8FA6C-D830-4DD3-B038-018D3E7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914F7-DD82-4B37-B094-972A6249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87F7-E211-4BB9-A120-582FF4B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DFCAA-5E74-45C3-9732-AF1E6EB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C782-CA17-4C4D-A77A-1F7DF06D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E9B3-0F7C-4E81-A8A2-0B1151E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2764-167E-4227-86AA-AF43004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8D0-0323-4E7C-AC6E-84BDDEE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22EC-ADA7-4E6B-977C-96F5A965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A1A8-021B-4104-A0B4-238C88DC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92-0F27-4C65-AFFB-A119444C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C2CA-0314-4E63-BA3C-CC4F8A5F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F691-5821-4ED6-83E5-FD7F2703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4C7D-2C06-498F-B085-C57723A7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8641-DC42-409F-8B41-72C6EB22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DB73-7F71-4006-909C-27C689FF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01316-47BB-47DF-B180-143F30B45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30215-AC93-4574-A321-B72DB3B7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8C0B-5576-4711-A2F8-95AE5AB4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3842-AE98-42E1-AB3F-23001844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E427A-42C9-4B51-BCD5-8D0F65D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76FC-3636-4A35-8B40-39FFF736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891F-C53F-4E63-85AC-81C521A5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8BBD-9B24-41D0-BDB3-A1229A14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17C9-6A61-4B30-AA2D-7285653A99B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18C2-6230-4FFE-96E7-EE1AB80B0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BA36-C6BF-4966-ACDA-2D09A63E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992634-E115-4A01-AA8E-2D14FFD43A4E}"/>
              </a:ext>
            </a:extLst>
          </p:cNvPr>
          <p:cNvSpPr txBox="1"/>
          <p:nvPr/>
        </p:nvSpPr>
        <p:spPr>
          <a:xfrm>
            <a:off x="609600" y="4771423"/>
            <a:ext cx="714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American Journal of Public Health, March 2020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5D7DC-AB92-4863-AFBB-D8CC8C4F4AF4}"/>
              </a:ext>
            </a:extLst>
          </p:cNvPr>
          <p:cNvSpPr txBox="1"/>
          <p:nvPr/>
        </p:nvSpPr>
        <p:spPr>
          <a:xfrm>
            <a:off x="609600" y="772160"/>
            <a:ext cx="11287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Medical Marijuana Laws (MMLs) reduce fatal traffic crashes in cities.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7E993D-EB5B-4C3E-8EFB-12E6687FC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57" y="1849378"/>
            <a:ext cx="11498653" cy="273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3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Cannabis affects cognitive function and can impair driving abilities. </a:t>
            </a:r>
          </a:p>
          <a:p>
            <a:r>
              <a:rPr lang="en-US" sz="3000" dirty="0"/>
              <a:t>As more and more US states legalize cannabis, it is likely that more people will be driving under its influence. </a:t>
            </a:r>
          </a:p>
          <a:p>
            <a:r>
              <a:rPr lang="en-US" sz="3000" dirty="0"/>
              <a:t>Therefore, it is important to examine the effects of cannabis legalization and/ or decriminalization on traffic safety.</a:t>
            </a:r>
          </a:p>
          <a:p>
            <a:r>
              <a:rPr lang="en-US" sz="3000" dirty="0"/>
              <a:t>In this study by Cook et al., the authors examined the effects of cannabis decriminalization and/or implementation of Medical Marijuana Laws (MMLs) on fatal traffic crashes.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97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The authors used the census data on fatal traffic crashes from 2010-2017 Fatality Analysis Reporting System (FARS). </a:t>
            </a:r>
          </a:p>
          <a:p>
            <a:r>
              <a:rPr lang="en-US" sz="3200" dirty="0"/>
              <a:t>They categorized their traffic crash results by age and sex of the driver to look for potential associations with cannabis legalization. </a:t>
            </a:r>
          </a:p>
          <a:p>
            <a:r>
              <a:rPr lang="en-US" sz="3200" dirty="0"/>
              <a:t>They correlated data from ~2500 fatal crashes to actual dates when cannabis decriminalization occurred in that city to identify any spikes in crashes around the time of cannabis liberalization. </a:t>
            </a:r>
          </a:p>
          <a:p>
            <a:r>
              <a:rPr lang="en-US" sz="3200" dirty="0"/>
              <a:t>This was reported as an incidence rate ratios (IRRs).</a:t>
            </a:r>
          </a:p>
        </p:txBody>
      </p:sp>
    </p:spTree>
    <p:extLst>
      <p:ext uri="{BB962C8B-B14F-4D97-AF65-F5344CB8AC3E}">
        <p14:creationId xmlns:p14="http://schemas.microsoft.com/office/powerpoint/2010/main" val="70074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Following decriminalization, a 13% increase in fatal crashes was observed in young males (ages 18 to 24). </a:t>
            </a:r>
          </a:p>
          <a:p>
            <a:pPr lvl="1"/>
            <a:r>
              <a:rPr lang="en-US" sz="2800" dirty="0"/>
              <a:t>Their IRR (95% CI) was </a:t>
            </a:r>
            <a:r>
              <a:rPr lang="en-US" sz="2800" b="1" dirty="0"/>
              <a:t>1.13</a:t>
            </a:r>
            <a:r>
              <a:rPr lang="en-US" sz="2800" dirty="0"/>
              <a:t> (1.01, 1.25). </a:t>
            </a:r>
          </a:p>
          <a:p>
            <a:pPr lvl="1"/>
            <a:r>
              <a:rPr lang="en-US" sz="2800" dirty="0"/>
              <a:t>This association was strong on weekend nights.</a:t>
            </a:r>
          </a:p>
          <a:p>
            <a:pPr lvl="1"/>
            <a:r>
              <a:rPr lang="en-US" sz="2800" dirty="0"/>
              <a:t>No effect was seen on female drivers or older male drivers.</a:t>
            </a:r>
          </a:p>
          <a:p>
            <a:r>
              <a:rPr lang="en-US" sz="3000" dirty="0"/>
              <a:t>MMLs, on the other hand, were associated with fewer fatal crashes in both male and female drivers. </a:t>
            </a:r>
          </a:p>
          <a:p>
            <a:pPr lvl="1"/>
            <a:r>
              <a:rPr lang="en-US" sz="2800" dirty="0"/>
              <a:t>IRR (95% CI) for this was </a:t>
            </a:r>
            <a:r>
              <a:rPr lang="en-US" sz="2800" b="1" dirty="0"/>
              <a:t>0.91</a:t>
            </a:r>
            <a:r>
              <a:rPr lang="en-US" sz="2800" dirty="0"/>
              <a:t> (0.84, 0.97).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5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5DDA-5856-4F25-BA5E-37382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671-DEFB-4174-BCA7-EB79E40C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While implementation of MMLs were associated with fewer fatal crashes in cities, cannabis decriminalization resulted in an increase in fatal crashes involving young, male drivers.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0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312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The problem</vt:lpstr>
      <vt:lpstr>The study</vt:lpstr>
      <vt:lpstr>Results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 Ramalingam</dc:creator>
  <cp:lastModifiedBy>Dhivya Ramalingam</cp:lastModifiedBy>
  <cp:revision>15</cp:revision>
  <dcterms:created xsi:type="dcterms:W3CDTF">2019-11-03T23:16:28Z</dcterms:created>
  <dcterms:modified xsi:type="dcterms:W3CDTF">2020-02-27T21:34:53Z</dcterms:modified>
</cp:coreProperties>
</file>