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84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4771423"/>
            <a:ext cx="714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American Journal of Public Health, March 2020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1287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Medical Marijuana Laws (MMLs) reduce fatal traffic crashes in cities.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7E993D-EB5B-4C3E-8EFB-12E6687FC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57" y="1849378"/>
            <a:ext cx="11498653" cy="273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Cannabis affects cognitive function and can impair driving abilities. </a:t>
            </a:r>
          </a:p>
          <a:p>
            <a:r>
              <a:rPr lang="en-US" sz="3000" dirty="0"/>
              <a:t>As more and more US states legalize cannabis, it is likely that more people will be driving under its influence. </a:t>
            </a:r>
          </a:p>
          <a:p>
            <a:r>
              <a:rPr lang="en-US" sz="3000" dirty="0"/>
              <a:t>Therefore, it is important to examine the effects of cannabis legalization and/ or decriminalization on traffic safety.</a:t>
            </a:r>
          </a:p>
          <a:p>
            <a:r>
              <a:rPr lang="en-US" sz="3000" dirty="0"/>
              <a:t>In this study by Cook et al., the authors examined the effects of cannabis decriminalization and/or implementation of Medical Marijuana Laws (MMLs) on fatal traffic crashes.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The authors used the census data on fatal traffic crashes from 2010-2017 Fatality Analysis Reporting System (FARS). </a:t>
            </a:r>
          </a:p>
          <a:p>
            <a:r>
              <a:rPr lang="en-US" sz="3200" dirty="0"/>
              <a:t>They categorized their traffic crash results by age and sex of the driver to look for potential associations with cannabis legalization. </a:t>
            </a:r>
          </a:p>
          <a:p>
            <a:r>
              <a:rPr lang="en-US" sz="3200" dirty="0"/>
              <a:t>They correlated data from ~2500 fatal crashes to actual dates when cannabis decriminalization occurred in that city to identify any spikes in crashes around the time of cannabis liberalization. </a:t>
            </a:r>
          </a:p>
          <a:p>
            <a:r>
              <a:rPr lang="en-US" sz="3200" dirty="0"/>
              <a:t>This was reported as an incidence rate ratios (IRRs).</a:t>
            </a:r>
          </a:p>
        </p:txBody>
      </p:sp>
    </p:spTree>
    <p:extLst>
      <p:ext uri="{BB962C8B-B14F-4D97-AF65-F5344CB8AC3E}">
        <p14:creationId xmlns:p14="http://schemas.microsoft.com/office/powerpoint/2010/main" val="700748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Following decriminalization, a 13% increase in fatal crashes was observed in young males (ages 18 to 24). </a:t>
            </a:r>
          </a:p>
          <a:p>
            <a:pPr lvl="1"/>
            <a:r>
              <a:rPr lang="en-US" sz="2800" dirty="0"/>
              <a:t>Their IRR (95% CI) was </a:t>
            </a:r>
            <a:r>
              <a:rPr lang="en-US" sz="2800" b="1" dirty="0"/>
              <a:t>1.13</a:t>
            </a:r>
            <a:r>
              <a:rPr lang="en-US" sz="2800" dirty="0"/>
              <a:t> (1.01, 1.25). </a:t>
            </a:r>
          </a:p>
          <a:p>
            <a:pPr lvl="1"/>
            <a:r>
              <a:rPr lang="en-US" sz="2800" dirty="0"/>
              <a:t>This association was strong on weekend nights.</a:t>
            </a:r>
          </a:p>
          <a:p>
            <a:pPr lvl="1"/>
            <a:r>
              <a:rPr lang="en-US" sz="2800" dirty="0"/>
              <a:t>No effect was seen on female drivers or older male drivers.</a:t>
            </a:r>
          </a:p>
          <a:p>
            <a:r>
              <a:rPr lang="en-US" sz="3000" dirty="0"/>
              <a:t>MMLs, on the other hand, were associated with fewer fatal crashes in both male and female drivers. </a:t>
            </a:r>
          </a:p>
          <a:p>
            <a:pPr lvl="1"/>
            <a:r>
              <a:rPr lang="en-US" sz="2800" dirty="0"/>
              <a:t>IRR (95% CI) for this was </a:t>
            </a:r>
            <a:r>
              <a:rPr lang="en-US" sz="2800" b="1" dirty="0"/>
              <a:t>0.91</a:t>
            </a:r>
            <a:r>
              <a:rPr lang="en-US" sz="2800" dirty="0"/>
              <a:t> (0.84, 0.97).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Conclusions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While implementation of MMLs were associated with fewer fatal crashes in cities, cannabis decriminalization resulted in an increase in fatal crashes involving young, male drivers.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312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The problem</vt:lpstr>
      <vt:lpstr>The study</vt:lpstr>
      <vt:lpstr>Results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15</cp:revision>
  <dcterms:created xsi:type="dcterms:W3CDTF">2019-11-03T23:16:28Z</dcterms:created>
  <dcterms:modified xsi:type="dcterms:W3CDTF">2020-02-27T21:34:53Z</dcterms:modified>
</cp:coreProperties>
</file>