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609600" y="5712782"/>
            <a:ext cx="8646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B0F0"/>
                </a:solidFill>
              </a:rPr>
              <a:t>American Journal of Men’s Health, 2019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772160"/>
            <a:ext cx="11287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Does cannabis use affect sexual health in men?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EB4308-49C2-4D00-B8D8-57B8F2C15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849378"/>
            <a:ext cx="8256998" cy="356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Main point: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unclear if cannabis use impacts sexual health in men. </a:t>
            </a:r>
          </a:p>
          <a:p>
            <a:r>
              <a:rPr lang="en-US" dirty="0"/>
              <a:t>With increasing cannabis legalization, it is essential to identify any associations between cannabis use and erectile dysfunction (ED).</a:t>
            </a:r>
          </a:p>
          <a:p>
            <a:r>
              <a:rPr lang="en-US" dirty="0"/>
              <a:t>The aim of this meta-analysis was to understand the prevalence of ED among cannabis users compared to non-users.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study: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authors conducted a systematic review of major scientific databases (</a:t>
            </a:r>
            <a:r>
              <a:rPr lang="en-US" dirty="0" err="1"/>
              <a:t>e.g</a:t>
            </a:r>
            <a:r>
              <a:rPr lang="en-US" dirty="0"/>
              <a:t> PubMed) until January 2019, to identify studies that investigated cannabis use and presence of ED. </a:t>
            </a:r>
          </a:p>
          <a:p>
            <a:r>
              <a:rPr lang="en-US" dirty="0"/>
              <a:t>The primary goal was to compare the prevalence of ED in cannabis users versus non-users.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32A9B-3C7F-4570-BAA9-02311C72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Results: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351A8-D253-4417-8E6A-B94BBA9D4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authors identified 5 case-control studies that characterized ED among cannabis users. </a:t>
            </a:r>
          </a:p>
          <a:p>
            <a:r>
              <a:rPr lang="en-US" dirty="0"/>
              <a:t>This yielded data from 3,395 healthy men: 1,035 were cannabis (smoking) users and 2,360 were nonusers. </a:t>
            </a:r>
          </a:p>
          <a:p>
            <a:r>
              <a:rPr lang="en-US" b="1" dirty="0"/>
              <a:t>ED was almost 2-fold more prevalent among cannabis users compared to non-users (69% in users vs. 35% in nonusers).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55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Conclusions</a:t>
            </a:r>
            <a:r>
              <a:rPr lang="en-US" b="1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conclusion from this study was that ED was nearly 2-fold more prevalent among men who used cannabis, compared to non-users. </a:t>
            </a:r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207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Main point:</vt:lpstr>
      <vt:lpstr>The study:</vt:lpstr>
      <vt:lpstr>Results:</vt:lpstr>
      <vt:lpstr>Conclusions: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13</cp:revision>
  <dcterms:created xsi:type="dcterms:W3CDTF">2019-11-03T23:16:28Z</dcterms:created>
  <dcterms:modified xsi:type="dcterms:W3CDTF">2020-01-19T03:29:27Z</dcterms:modified>
</cp:coreProperties>
</file>