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F1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opygrowth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auroramj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10749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Journal of Cannabis </a:t>
            </a:r>
            <a:r>
              <a:rPr lang="en-US" sz="2800" b="1" i="1" dirty="0" smtClean="0">
                <a:solidFill>
                  <a:srgbClr val="00B0F0"/>
                </a:solidFill>
              </a:rPr>
              <a:t>Research </a:t>
            </a:r>
            <a:r>
              <a:rPr lang="en-US" sz="2800" b="1" i="1" dirty="0">
                <a:solidFill>
                  <a:srgbClr val="00B0F0"/>
                </a:solidFill>
              </a:rPr>
              <a:t>2, 45 (2020</a:t>
            </a:r>
            <a:r>
              <a:rPr lang="en-US" sz="2800" b="1" i="1" dirty="0" smtClean="0">
                <a:solidFill>
                  <a:srgbClr val="00B0F0"/>
                </a:solidFill>
              </a:rPr>
              <a:t>)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0984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</a:rPr>
              <a:t>State-level cannabis policies may protect against e-cigarettes/vaping associated lung injuries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9F2A4-FF0F-403E-B093-33393AD66C52}"/>
              </a:ext>
            </a:extLst>
          </p:cNvPr>
          <p:cNvSpPr txBox="1"/>
          <p:nvPr/>
        </p:nvSpPr>
        <p:spPr>
          <a:xfrm>
            <a:off x="609600" y="2086577"/>
            <a:ext cx="11287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E-cigarette or vaping product use–associated lung injury and state-level cannabis policies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i="1" dirty="0"/>
              <a:t>Smith DM and </a:t>
            </a:r>
            <a:r>
              <a:rPr lang="en-US" sz="3200" i="1" dirty="0" err="1"/>
              <a:t>Goniewicz</a:t>
            </a:r>
            <a:r>
              <a:rPr lang="en-US" sz="3200" i="1" dirty="0"/>
              <a:t> </a:t>
            </a:r>
            <a:r>
              <a:rPr lang="en-US" sz="3200" i="1" dirty="0" smtClean="0"/>
              <a:t>ML</a:t>
            </a:r>
            <a:endParaRPr lang="en-US" sz="3200" i="1" dirty="0"/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4" y="5589917"/>
            <a:ext cx="1514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5513717"/>
            <a:ext cx="22098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64" y="5551817"/>
            <a:ext cx="19716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58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2686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the US, cannabis is illegal at the federal level due to its classification as a Schedule I </a:t>
            </a:r>
            <a:r>
              <a:rPr lang="en-US" sz="3200" dirty="0" smtClean="0"/>
              <a:t>substance</a:t>
            </a:r>
          </a:p>
          <a:p>
            <a:r>
              <a:rPr lang="en-US" sz="3200" dirty="0" smtClean="0"/>
              <a:t>However, 33 </a:t>
            </a:r>
            <a:r>
              <a:rPr lang="en-US" sz="3200" dirty="0"/>
              <a:t>US states have legal cannabis </a:t>
            </a:r>
            <a:r>
              <a:rPr lang="en-US" sz="3200" dirty="0" smtClean="0"/>
              <a:t>policies</a:t>
            </a:r>
          </a:p>
          <a:p>
            <a:pPr lvl="1"/>
            <a:r>
              <a:rPr lang="en-US" sz="2800" dirty="0" smtClean="0"/>
              <a:t>11 </a:t>
            </a:r>
            <a:r>
              <a:rPr lang="en-US" sz="2800" dirty="0"/>
              <a:t>of these states permit legal adult use of cannabis for recreational </a:t>
            </a:r>
            <a:r>
              <a:rPr lang="en-US" sz="2800" dirty="0" smtClean="0"/>
              <a:t>purposes</a:t>
            </a:r>
          </a:p>
          <a:p>
            <a:r>
              <a:rPr lang="en-US" sz="3200" dirty="0" smtClean="0"/>
              <a:t>Since </a:t>
            </a:r>
            <a:r>
              <a:rPr lang="en-US" sz="3200" dirty="0"/>
              <a:t>late 2019, several cases of e-cigarette/vaping product use-associated lung injuries were reported in the </a:t>
            </a:r>
            <a:r>
              <a:rPr lang="en-US" sz="3200" dirty="0" smtClean="0"/>
              <a:t>US</a:t>
            </a:r>
          </a:p>
          <a:p>
            <a:pPr lvl="1"/>
            <a:r>
              <a:rPr lang="en-US" sz="2800" dirty="0" smtClean="0"/>
              <a:t>Many </a:t>
            </a:r>
            <a:r>
              <a:rPr lang="en-US" sz="2800" dirty="0"/>
              <a:t>patients who suffered these lung injuries reported vaping illegally obtained cannabis-derived </a:t>
            </a:r>
            <a:r>
              <a:rPr lang="en-US" sz="2800" dirty="0" smtClean="0"/>
              <a:t>oils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risk of e-cigarette/vaping product use-associated lung injuries may be higher in US states where cannabis use remains illegal, as there is no regulatory oversight in these </a:t>
            </a:r>
            <a:r>
              <a:rPr lang="en-US" sz="3200" dirty="0" smtClean="0"/>
              <a:t>states</a:t>
            </a:r>
          </a:p>
          <a:p>
            <a:r>
              <a:rPr lang="en-US" sz="3200" dirty="0" smtClean="0"/>
              <a:t>This </a:t>
            </a:r>
            <a:r>
              <a:rPr lang="en-US" sz="3200" dirty="0"/>
              <a:t>study explores the relationship between the incidence of e-cigarette/vaping product use-associated lung injuries and state-level cannabis </a:t>
            </a:r>
            <a:r>
              <a:rPr lang="en-US" sz="3200" dirty="0" smtClean="0"/>
              <a:t>policies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authors obtained publicly available information (state health department, press releases) on e-cigarette/vaping product use-associated lung-injuries from all 50 US states between September 2019 and March 2020 </a:t>
            </a:r>
            <a:endParaRPr lang="en-US" dirty="0" smtClean="0"/>
          </a:p>
          <a:p>
            <a:pPr lvl="1"/>
            <a:r>
              <a:rPr lang="en-US" i="1" dirty="0" smtClean="0"/>
              <a:t>States </a:t>
            </a:r>
            <a:r>
              <a:rPr lang="en-US" i="1" dirty="0"/>
              <a:t>with medical-only and those with no active retail markets were </a:t>
            </a:r>
            <a:r>
              <a:rPr lang="en-US" i="1" dirty="0" smtClean="0"/>
              <a:t>excluded</a:t>
            </a:r>
          </a:p>
          <a:p>
            <a:r>
              <a:rPr lang="en-US" dirty="0" smtClean="0"/>
              <a:t>The </a:t>
            </a:r>
            <a:r>
              <a:rPr lang="en-US" dirty="0"/>
              <a:t>odds of experiencing an e-cigarette/vaping product use-associated lung-injury were calculated according to policy status (active, legal adult-use vs. illegal access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BC83-C892-43FA-8458-D7A065F79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 (</a:t>
            </a:r>
            <a:r>
              <a:rPr lang="en-US" b="1" i="1" dirty="0" smtClean="0">
                <a:solidFill>
                  <a:srgbClr val="C00000"/>
                </a:solidFill>
              </a:rPr>
              <a:t>continued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671BB-3D34-48C5-B739-4C62CC2DB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authors identified 2,958 confirmed or probable cases of e-cigarette/vaping product use-associated </a:t>
            </a:r>
            <a:r>
              <a:rPr lang="en-US" dirty="0" smtClean="0"/>
              <a:t>lung-injuries </a:t>
            </a:r>
            <a:r>
              <a:rPr lang="en-US" dirty="0"/>
              <a:t>across all 50 US </a:t>
            </a:r>
            <a:r>
              <a:rPr lang="en-US" dirty="0" smtClean="0"/>
              <a:t>states</a:t>
            </a:r>
          </a:p>
          <a:p>
            <a:r>
              <a:rPr lang="en-US" dirty="0" smtClean="0"/>
              <a:t>Cumulative </a:t>
            </a:r>
            <a:r>
              <a:rPr lang="en-US" dirty="0"/>
              <a:t>incidence of e-cigarette/vaping product use-associated lung injuries per 100,000 past-month cannabis </a:t>
            </a:r>
            <a:r>
              <a:rPr lang="en-US" dirty="0" smtClean="0"/>
              <a:t>users:</a:t>
            </a:r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tates </a:t>
            </a:r>
            <a:r>
              <a:rPr lang="en-US" b="1" dirty="0"/>
              <a:t>with legal cannabis </a:t>
            </a:r>
            <a:r>
              <a:rPr lang="en-US" b="1" dirty="0" smtClean="0"/>
              <a:t>laws</a:t>
            </a:r>
            <a:r>
              <a:rPr lang="en-US" dirty="0" smtClean="0"/>
              <a:t>: </a:t>
            </a:r>
            <a:r>
              <a:rPr lang="en-US" b="1" dirty="0">
                <a:solidFill>
                  <a:srgbClr val="C00000"/>
                </a:solidFill>
              </a:rPr>
              <a:t>5.19</a:t>
            </a:r>
            <a:r>
              <a:rPr lang="en-US" dirty="0"/>
              <a:t> (95% confidence interval: 4.7–5.7) </a:t>
            </a:r>
          </a:p>
          <a:p>
            <a:pPr lvl="1"/>
            <a:r>
              <a:rPr lang="en-US" b="1" dirty="0" smtClean="0"/>
              <a:t>States </a:t>
            </a:r>
            <a:r>
              <a:rPr lang="en-US" b="1" dirty="0"/>
              <a:t>no legal access to </a:t>
            </a:r>
            <a:r>
              <a:rPr lang="en-US" b="1" dirty="0" smtClean="0"/>
              <a:t>cannabis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C00000"/>
                </a:solidFill>
              </a:rPr>
              <a:t>15.89</a:t>
            </a:r>
            <a:r>
              <a:rPr lang="en-US" dirty="0" smtClean="0"/>
              <a:t> </a:t>
            </a:r>
            <a:r>
              <a:rPr lang="en-US" dirty="0"/>
              <a:t>(95% confidence interval: 14.9–17.0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odds of e-cigarette/vaping product use-associated lung injuries were 3.06 (95% confidence interval: 2.7–3.5) times higher in states with illegal access to cannabis, compared to those with legal </a:t>
            </a:r>
            <a:r>
              <a:rPr lang="en-US" dirty="0" smtClean="0"/>
              <a:t>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Conclusions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A~3-fold </a:t>
            </a:r>
            <a:r>
              <a:rPr lang="en-US" dirty="0"/>
              <a:t>higher odds of lung injuries due to vaping/e-cigarettes </a:t>
            </a:r>
            <a:r>
              <a:rPr lang="en-US" dirty="0" smtClean="0"/>
              <a:t>was observed among </a:t>
            </a:r>
            <a:r>
              <a:rPr lang="en-US" dirty="0"/>
              <a:t>cannabis users living in states with no legal access to cannabis, compared with those in states with recreational use </a:t>
            </a:r>
            <a:r>
              <a:rPr lang="en-US" dirty="0" smtClean="0"/>
              <a:t>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364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The problem</vt:lpstr>
      <vt:lpstr>The study</vt:lpstr>
      <vt:lpstr>Results</vt:lpstr>
      <vt:lpstr>Results (continued)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20</cp:revision>
  <dcterms:created xsi:type="dcterms:W3CDTF">2019-11-03T23:16:28Z</dcterms:created>
  <dcterms:modified xsi:type="dcterms:W3CDTF">2021-01-28T18:33:17Z</dcterms:modified>
</cp:coreProperties>
</file>