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5712782"/>
            <a:ext cx="8646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The Journal of Pediatrics,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1287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What is the effect of maternal </a:t>
            </a:r>
            <a:r>
              <a:rPr lang="en-US" sz="4000" b="1" dirty="0" err="1">
                <a:solidFill>
                  <a:srgbClr val="C00000"/>
                </a:solidFill>
              </a:rPr>
              <a:t>opioid+cannabis</a:t>
            </a:r>
            <a:r>
              <a:rPr lang="en-US" sz="4000" b="1" dirty="0">
                <a:solidFill>
                  <a:srgbClr val="C00000"/>
                </a:solidFill>
              </a:rPr>
              <a:t> use on neonatal health?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A7E958-C3B6-4930-941A-63A9FD648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95" y="2786832"/>
            <a:ext cx="11287210" cy="165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Main point: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Opioid use during pregnancy is on the rise, resulting in an increase in neonatal abstinence syndrome (NAS).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dirty="0"/>
              <a:t>NAS is the withdrawal that occurs in newborns that were exposed to illicit drugs </a:t>
            </a:r>
            <a:r>
              <a:rPr lang="en-US" i="1" dirty="0"/>
              <a:t>in utero</a:t>
            </a:r>
            <a:r>
              <a:rPr lang="en-US" dirty="0"/>
              <a:t>. </a:t>
            </a:r>
          </a:p>
          <a:p>
            <a:r>
              <a:rPr lang="en-US" dirty="0"/>
              <a:t>This is further complicated by the increase in the use of cannabis during pregnancy. </a:t>
            </a:r>
          </a:p>
          <a:p>
            <a:r>
              <a:rPr lang="en-US" dirty="0"/>
              <a:t>The aim of this study was to identify associations between concomitant maternal opioid and cannabis use on neonatal health outcomes.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study identified live births in Massachusetts (through the PELL and BSAS datasets) from women exposed to opioids between January 1, 2003, and December 31, 2009. </a:t>
            </a:r>
          </a:p>
          <a:p>
            <a:r>
              <a:rPr lang="en-US" dirty="0"/>
              <a:t>The BSAS dataset provided in-depth treatment records following drug-abuse, while the PELL dataset contained all birth/ death records.</a:t>
            </a:r>
          </a:p>
          <a:p>
            <a:r>
              <a:rPr lang="en-US" dirty="0"/>
              <a:t>In addition, opioid exposure was identified using the EMSANT-W tool.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2A9B-3C7F-4570-BAA9-02311C72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51A8-D253-4417-8E6A-B94BBA9D4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Among 4,584 singleton births, 430 (9.4%) infants had been exposed to both cannabis and opioids in utero. </a:t>
            </a:r>
          </a:p>
          <a:p>
            <a:r>
              <a:rPr lang="en-US" dirty="0"/>
              <a:t>The authors estimated the adjusted odds ratio (</a:t>
            </a:r>
            <a:r>
              <a:rPr lang="en-US" dirty="0" err="1"/>
              <a:t>aOR</a:t>
            </a:r>
            <a:r>
              <a:rPr lang="en-US" dirty="0"/>
              <a:t>) to estimate the strength of the association between cannabis/opioid use and outcomes such as preterm birth.  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dirty="0"/>
              <a:t>An </a:t>
            </a:r>
            <a:r>
              <a:rPr lang="en-US" dirty="0" err="1"/>
              <a:t>aOR</a:t>
            </a:r>
            <a:r>
              <a:rPr lang="en-US" dirty="0"/>
              <a:t>&gt;1 typically indicates a stronger association and vice versa. </a:t>
            </a:r>
          </a:p>
        </p:txBody>
      </p:sp>
    </p:spTree>
    <p:extLst>
      <p:ext uri="{BB962C8B-B14F-4D97-AF65-F5344CB8AC3E}">
        <p14:creationId xmlns:p14="http://schemas.microsoft.com/office/powerpoint/2010/main" val="296955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study showed that infants exposed to cannabis and opioids were more likely to have a preterm birth (</a:t>
            </a:r>
            <a:r>
              <a:rPr lang="en-US" dirty="0" err="1"/>
              <a:t>aOR</a:t>
            </a:r>
            <a:r>
              <a:rPr lang="en-US" dirty="0"/>
              <a:t>= 1.72) and low birth weight (</a:t>
            </a:r>
            <a:r>
              <a:rPr lang="en-US" dirty="0" err="1"/>
              <a:t>aOR</a:t>
            </a:r>
            <a:r>
              <a:rPr lang="en-US" dirty="0"/>
              <a:t>=1.46), compared to those with opioid exposure alone.</a:t>
            </a:r>
          </a:p>
          <a:p>
            <a:r>
              <a:rPr lang="en-US" dirty="0"/>
              <a:t>Interestingly, infants exposed to opioid plus cannabis were less likely to have NAS (</a:t>
            </a:r>
            <a:r>
              <a:rPr lang="en-US" dirty="0" err="1"/>
              <a:t>aOR</a:t>
            </a:r>
            <a:r>
              <a:rPr lang="en-US" dirty="0"/>
              <a:t>= 0.7) or prolonged hospital stays (</a:t>
            </a:r>
            <a:r>
              <a:rPr lang="en-US" dirty="0" err="1"/>
              <a:t>aOR</a:t>
            </a:r>
            <a:r>
              <a:rPr lang="en-US" dirty="0"/>
              <a:t>= 0.66).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299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Main point:</vt:lpstr>
      <vt:lpstr>The study:</vt:lpstr>
      <vt:lpstr>Results: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15</cp:revision>
  <dcterms:created xsi:type="dcterms:W3CDTF">2019-11-03T23:16:28Z</dcterms:created>
  <dcterms:modified xsi:type="dcterms:W3CDTF">2020-01-22T04:51:42Z</dcterms:modified>
</cp:coreProperties>
</file>