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8"/>
  </p:notesMasterIdLst>
  <p:sldIdLst>
    <p:sldId id="294" r:id="rId2"/>
    <p:sldId id="293" r:id="rId3"/>
    <p:sldId id="295" r:id="rId4"/>
    <p:sldId id="300" r:id="rId5"/>
    <p:sldId id="297" r:id="rId6"/>
    <p:sldId id="298"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5000" autoAdjust="0"/>
  </p:normalViewPr>
  <p:slideViewPr>
    <p:cSldViewPr snapToGrid="0" snapToObjects="1">
      <p:cViewPr>
        <p:scale>
          <a:sx n="100" d="100"/>
          <a:sy n="100" d="100"/>
        </p:scale>
        <p:origin x="1812" y="1668"/>
      </p:cViewPr>
      <p:guideLst/>
    </p:cSldViewPr>
  </p:slideViewPr>
  <p:notesTextViewPr>
    <p:cViewPr>
      <p:scale>
        <a:sx n="1" d="1"/>
        <a:sy n="1" d="1"/>
      </p:scale>
      <p:origin x="0" y="0"/>
    </p:cViewPr>
  </p:notesTextViewPr>
  <p:sorterViewPr>
    <p:cViewPr>
      <p:scale>
        <a:sx n="184" d="100"/>
        <a:sy n="18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0690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1" y="4156675"/>
            <a:ext cx="9144000" cy="2766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1" name="Google Shape;11;p2"/>
          <p:cNvSpPr/>
          <p:nvPr/>
        </p:nvSpPr>
        <p:spPr>
          <a:xfrm flipH="1">
            <a:off x="-151" y="0"/>
            <a:ext cx="9144000" cy="4156800"/>
          </a:xfrm>
          <a:prstGeom prst="rect">
            <a:avLst/>
          </a:prstGeom>
          <a:solidFill>
            <a:srgbClr val="0C526A">
              <a:alpha val="4173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2" name="Google Shape;12;p2"/>
          <p:cNvSpPr txBox="1">
            <a:spLocks noGrp="1"/>
          </p:cNvSpPr>
          <p:nvPr>
            <p:ph type="ctrTitle"/>
          </p:nvPr>
        </p:nvSpPr>
        <p:spPr>
          <a:xfrm>
            <a:off x="685801"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500"/>
              <a:buFont typeface="Proxima Nova Semibold"/>
              <a:buNone/>
              <a:defRPr sz="4125">
                <a:solidFill>
                  <a:srgbClr val="FFFFFF"/>
                </a:solidFill>
                <a:latin typeface="Proxima Nova Semibold"/>
                <a:ea typeface="Proxima Nova Semibold"/>
                <a:cs typeface="Proxima Nova Semibold"/>
                <a:sym typeface="Proxima Nova Semibold"/>
              </a:defRPr>
            </a:lvl1pPr>
            <a:lvl2pPr lvl="1">
              <a:spcBef>
                <a:spcPts val="0"/>
              </a:spcBef>
              <a:spcAft>
                <a:spcPts val="0"/>
              </a:spcAft>
              <a:buClr>
                <a:srgbClr val="FFFFFF"/>
              </a:buClr>
              <a:buSzPts val="6000"/>
              <a:buNone/>
              <a:defRPr sz="4500">
                <a:solidFill>
                  <a:srgbClr val="FFFFFF"/>
                </a:solidFill>
              </a:defRPr>
            </a:lvl2pPr>
            <a:lvl3pPr lvl="2">
              <a:spcBef>
                <a:spcPts val="0"/>
              </a:spcBef>
              <a:spcAft>
                <a:spcPts val="0"/>
              </a:spcAft>
              <a:buClr>
                <a:srgbClr val="FFFFFF"/>
              </a:buClr>
              <a:buSzPts val="6000"/>
              <a:buNone/>
              <a:defRPr sz="4500">
                <a:solidFill>
                  <a:srgbClr val="FFFFFF"/>
                </a:solidFill>
              </a:defRPr>
            </a:lvl3pPr>
            <a:lvl4pPr lvl="3">
              <a:spcBef>
                <a:spcPts val="0"/>
              </a:spcBef>
              <a:spcAft>
                <a:spcPts val="0"/>
              </a:spcAft>
              <a:buClr>
                <a:srgbClr val="FFFFFF"/>
              </a:buClr>
              <a:buSzPts val="6000"/>
              <a:buNone/>
              <a:defRPr sz="4500">
                <a:solidFill>
                  <a:srgbClr val="FFFFFF"/>
                </a:solidFill>
              </a:defRPr>
            </a:lvl4pPr>
            <a:lvl5pPr lvl="4">
              <a:spcBef>
                <a:spcPts val="0"/>
              </a:spcBef>
              <a:spcAft>
                <a:spcPts val="0"/>
              </a:spcAft>
              <a:buClr>
                <a:srgbClr val="FFFFFF"/>
              </a:buClr>
              <a:buSzPts val="6000"/>
              <a:buNone/>
              <a:defRPr sz="4500">
                <a:solidFill>
                  <a:srgbClr val="FFFFFF"/>
                </a:solidFill>
              </a:defRPr>
            </a:lvl5pPr>
            <a:lvl6pPr lvl="5">
              <a:spcBef>
                <a:spcPts val="0"/>
              </a:spcBef>
              <a:spcAft>
                <a:spcPts val="0"/>
              </a:spcAft>
              <a:buClr>
                <a:srgbClr val="FFFFFF"/>
              </a:buClr>
              <a:buSzPts val="6000"/>
              <a:buNone/>
              <a:defRPr sz="4500">
                <a:solidFill>
                  <a:srgbClr val="FFFFFF"/>
                </a:solidFill>
              </a:defRPr>
            </a:lvl6pPr>
            <a:lvl7pPr lvl="6">
              <a:spcBef>
                <a:spcPts val="0"/>
              </a:spcBef>
              <a:spcAft>
                <a:spcPts val="0"/>
              </a:spcAft>
              <a:buClr>
                <a:srgbClr val="FFFFFF"/>
              </a:buClr>
              <a:buSzPts val="6000"/>
              <a:buNone/>
              <a:defRPr sz="4500">
                <a:solidFill>
                  <a:srgbClr val="FFFFFF"/>
                </a:solidFill>
              </a:defRPr>
            </a:lvl7pPr>
            <a:lvl8pPr lvl="7">
              <a:spcBef>
                <a:spcPts val="0"/>
              </a:spcBef>
              <a:spcAft>
                <a:spcPts val="0"/>
              </a:spcAft>
              <a:buClr>
                <a:srgbClr val="FFFFFF"/>
              </a:buClr>
              <a:buSzPts val="6000"/>
              <a:buNone/>
              <a:defRPr sz="4500">
                <a:solidFill>
                  <a:srgbClr val="FFFFFF"/>
                </a:solidFill>
              </a:defRPr>
            </a:lvl8pPr>
            <a:lvl9pPr lvl="8">
              <a:spcBef>
                <a:spcPts val="0"/>
              </a:spcBef>
              <a:spcAft>
                <a:spcPts val="0"/>
              </a:spcAft>
              <a:buClr>
                <a:srgbClr val="FFFFFF"/>
              </a:buClr>
              <a:buSzPts val="6000"/>
              <a:buNone/>
              <a:defRPr sz="4500">
                <a:solidFill>
                  <a:srgbClr val="FFFFFF"/>
                </a:solidFill>
              </a:defRPr>
            </a:lvl9pPr>
          </a:lstStyle>
          <a:p>
            <a:endParaRPr/>
          </a:p>
        </p:txBody>
      </p:sp>
      <p:pic>
        <p:nvPicPr>
          <p:cNvPr id="13" name="Google Shape;13;p2" descr="Logo Horizontal on Transparent 623x200.png"/>
          <p:cNvPicPr preferRelativeResize="0"/>
          <p:nvPr/>
        </p:nvPicPr>
        <p:blipFill>
          <a:blip r:embed="rId2">
            <a:alphaModFix/>
          </a:blip>
          <a:stretch>
            <a:fillRect/>
          </a:stretch>
        </p:blipFill>
        <p:spPr>
          <a:xfrm>
            <a:off x="163025" y="127675"/>
            <a:ext cx="1901401" cy="610400"/>
          </a:xfrm>
          <a:prstGeom prst="rect">
            <a:avLst/>
          </a:prstGeom>
          <a:noFill/>
          <a:ln>
            <a:noFill/>
          </a:ln>
        </p:spPr>
      </p:pic>
      <p:pic>
        <p:nvPicPr>
          <p:cNvPr id="14" name="Google Shape;14;p2" descr="pattern.png"/>
          <p:cNvPicPr preferRelativeResize="0"/>
          <p:nvPr/>
        </p:nvPicPr>
        <p:blipFill>
          <a:blip r:embed="rId3">
            <a:alphaModFix/>
          </a:blip>
          <a:stretch>
            <a:fillRect/>
          </a:stretch>
        </p:blipFill>
        <p:spPr>
          <a:xfrm>
            <a:off x="3311259" y="0"/>
            <a:ext cx="5832583"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44425" y="41075"/>
            <a:ext cx="7370400" cy="5850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1" y="-30956"/>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Questrial"/>
              <a:buNone/>
              <a:defRPr sz="2475" i="0" u="none" strike="noStrike" cap="none">
                <a:solidFill>
                  <a:schemeClr val="dk1"/>
                </a:solidFill>
                <a:latin typeface="Questrial"/>
                <a:ea typeface="Questrial"/>
                <a:cs typeface="Questrial"/>
                <a:sym typeface="Questrial"/>
              </a:defRPr>
            </a:lvl1pPr>
            <a:lvl2pPr lvl="1">
              <a:spcBef>
                <a:spcPts val="0"/>
              </a:spcBef>
              <a:spcAft>
                <a:spcPts val="0"/>
              </a:spcAft>
              <a:buSzPts val="1100"/>
              <a:buNone/>
              <a:defRPr sz="1050"/>
            </a:lvl2pPr>
            <a:lvl3pPr lvl="2">
              <a:spcBef>
                <a:spcPts val="0"/>
              </a:spcBef>
              <a:spcAft>
                <a:spcPts val="0"/>
              </a:spcAft>
              <a:buSzPts val="1100"/>
              <a:buNone/>
              <a:defRPr sz="1050"/>
            </a:lvl3pPr>
            <a:lvl4pPr lvl="3">
              <a:spcBef>
                <a:spcPts val="0"/>
              </a:spcBef>
              <a:spcAft>
                <a:spcPts val="0"/>
              </a:spcAft>
              <a:buSzPts val="1100"/>
              <a:buNone/>
              <a:defRPr sz="1050"/>
            </a:lvl4pPr>
            <a:lvl5pPr lvl="4">
              <a:spcBef>
                <a:spcPts val="0"/>
              </a:spcBef>
              <a:spcAft>
                <a:spcPts val="0"/>
              </a:spcAft>
              <a:buSzPts val="1100"/>
              <a:buNone/>
              <a:defRPr sz="1050"/>
            </a:lvl5pPr>
            <a:lvl6pPr lvl="5">
              <a:spcBef>
                <a:spcPts val="0"/>
              </a:spcBef>
              <a:spcAft>
                <a:spcPts val="0"/>
              </a:spcAft>
              <a:buSzPts val="1100"/>
              <a:buNone/>
              <a:defRPr sz="1050"/>
            </a:lvl6pPr>
            <a:lvl7pPr lvl="6">
              <a:spcBef>
                <a:spcPts val="0"/>
              </a:spcBef>
              <a:spcAft>
                <a:spcPts val="0"/>
              </a:spcAft>
              <a:buSzPts val="1100"/>
              <a:buNone/>
              <a:defRPr sz="1050"/>
            </a:lvl7pPr>
            <a:lvl8pPr lvl="7">
              <a:spcBef>
                <a:spcPts val="0"/>
              </a:spcBef>
              <a:spcAft>
                <a:spcPts val="0"/>
              </a:spcAft>
              <a:buSzPts val="1100"/>
              <a:buNone/>
              <a:defRPr sz="1050"/>
            </a:lvl8pPr>
            <a:lvl9pPr lvl="8">
              <a:spcBef>
                <a:spcPts val="0"/>
              </a:spcBef>
              <a:spcAft>
                <a:spcPts val="0"/>
              </a:spcAft>
              <a:buSzPts val="1100"/>
              <a:buNone/>
              <a:defRPr sz="1050"/>
            </a:lvl9pPr>
          </a:lstStyle>
          <a:p>
            <a:endParaRPr/>
          </a:p>
        </p:txBody>
      </p:sp>
      <p:sp>
        <p:nvSpPr>
          <p:cNvPr id="65" name="Google Shape;65;p14"/>
          <p:cNvSpPr txBox="1">
            <a:spLocks noGrp="1"/>
          </p:cNvSpPr>
          <p:nvPr>
            <p:ph type="body" idx="1"/>
          </p:nvPr>
        </p:nvSpPr>
        <p:spPr>
          <a:xfrm>
            <a:off x="628651" y="988219"/>
            <a:ext cx="7886700" cy="3263400"/>
          </a:xfrm>
          <a:prstGeom prst="rect">
            <a:avLst/>
          </a:prstGeom>
          <a:noFill/>
          <a:ln>
            <a:noFill/>
          </a:ln>
        </p:spPr>
        <p:txBody>
          <a:bodyPr spcFirstLastPara="1" wrap="square" lIns="68575" tIns="34275" rIns="68575" bIns="34275" anchor="t" anchorCtr="0"/>
          <a:lstStyle>
            <a:lvl1pPr marL="342900" marR="0" lvl="0" indent="-271463" algn="l" rtl="0">
              <a:lnSpc>
                <a:spcPct val="90000"/>
              </a:lnSpc>
              <a:spcBef>
                <a:spcPts val="600"/>
              </a:spcBef>
              <a:spcAft>
                <a:spcPts val="0"/>
              </a:spcAft>
              <a:buClr>
                <a:schemeClr val="dk1"/>
              </a:buClr>
              <a:buSzPts val="2100"/>
              <a:buFont typeface="Questrial"/>
              <a:buChar char="○"/>
              <a:defRPr sz="1575" i="0" u="none" strike="noStrike" cap="none">
                <a:solidFill>
                  <a:schemeClr val="dk1"/>
                </a:solidFill>
                <a:latin typeface="Questrial"/>
                <a:ea typeface="Questrial"/>
                <a:cs typeface="Questrial"/>
                <a:sym typeface="Questrial"/>
              </a:defRPr>
            </a:lvl1pPr>
            <a:lvl2pPr marL="685800" marR="0" lvl="1" indent="-257175" algn="l" rtl="0">
              <a:lnSpc>
                <a:spcPct val="90000"/>
              </a:lnSpc>
              <a:spcBef>
                <a:spcPts val="300"/>
              </a:spcBef>
              <a:spcAft>
                <a:spcPts val="0"/>
              </a:spcAft>
              <a:buClr>
                <a:schemeClr val="dk1"/>
              </a:buClr>
              <a:buSzPts val="1800"/>
              <a:buFont typeface="Questrial"/>
              <a:buChar char="•"/>
              <a:defRPr sz="1350" i="0" u="none" strike="noStrike" cap="none">
                <a:solidFill>
                  <a:schemeClr val="dk1"/>
                </a:solidFill>
                <a:latin typeface="Questrial"/>
                <a:ea typeface="Questrial"/>
                <a:cs typeface="Questrial"/>
                <a:sym typeface="Questrial"/>
              </a:defRPr>
            </a:lvl2pPr>
            <a:lvl3pPr marL="1028700" marR="0" lvl="2" indent="-242888" algn="l" rtl="0">
              <a:lnSpc>
                <a:spcPct val="90000"/>
              </a:lnSpc>
              <a:spcBef>
                <a:spcPts val="300"/>
              </a:spcBef>
              <a:spcAft>
                <a:spcPts val="0"/>
              </a:spcAft>
              <a:buClr>
                <a:schemeClr val="dk1"/>
              </a:buClr>
              <a:buSzPts val="1500"/>
              <a:buFont typeface="Questrial"/>
              <a:buChar char="‒"/>
              <a:defRPr sz="1125" i="0" u="none" strike="noStrike" cap="none">
                <a:solidFill>
                  <a:schemeClr val="dk1"/>
                </a:solidFill>
                <a:latin typeface="Questrial"/>
                <a:ea typeface="Questrial"/>
                <a:cs typeface="Questrial"/>
                <a:sym typeface="Questrial"/>
              </a:defRPr>
            </a:lvl3pPr>
            <a:lvl4pPr marL="1371600" marR="0" lvl="3"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4pPr>
            <a:lvl5pPr marL="1714500" marR="0" lvl="4"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5pPr>
            <a:lvl6pPr marL="2057400" marR="0" lvl="5"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6pPr>
            <a:lvl7pPr marL="2400300" marR="0" lvl="6"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7pPr>
            <a:lvl8pPr marL="2743200" marR="0" lvl="7"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8pPr>
            <a:lvl9pPr marL="3086100" marR="0" lvl="8"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628651"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6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028951"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6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457951"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75" b="0" i="0" u="none" strike="noStrike" cap="none">
                <a:solidFill>
                  <a:srgbClr val="888888"/>
                </a:solidFill>
                <a:latin typeface="Calibri"/>
                <a:ea typeface="Calibri"/>
                <a:cs typeface="Calibri"/>
                <a:sym typeface="Calibri"/>
              </a:defRPr>
            </a:lvl1pPr>
            <a:lvl2pPr marL="0" marR="0" lvl="1" indent="0" algn="r" rtl="0">
              <a:spcBef>
                <a:spcPts val="0"/>
              </a:spcBef>
              <a:buNone/>
              <a:defRPr sz="675" b="0" i="0" u="none" strike="noStrike" cap="none">
                <a:solidFill>
                  <a:srgbClr val="888888"/>
                </a:solidFill>
                <a:latin typeface="Calibri"/>
                <a:ea typeface="Calibri"/>
                <a:cs typeface="Calibri"/>
                <a:sym typeface="Calibri"/>
              </a:defRPr>
            </a:lvl2pPr>
            <a:lvl3pPr marL="0" marR="0" lvl="2" indent="0" algn="r" rtl="0">
              <a:spcBef>
                <a:spcPts val="0"/>
              </a:spcBef>
              <a:buNone/>
              <a:defRPr sz="675" b="0" i="0" u="none" strike="noStrike" cap="none">
                <a:solidFill>
                  <a:srgbClr val="888888"/>
                </a:solidFill>
                <a:latin typeface="Calibri"/>
                <a:ea typeface="Calibri"/>
                <a:cs typeface="Calibri"/>
                <a:sym typeface="Calibri"/>
              </a:defRPr>
            </a:lvl3pPr>
            <a:lvl4pPr marL="0" marR="0" lvl="3" indent="0" algn="r" rtl="0">
              <a:spcBef>
                <a:spcPts val="0"/>
              </a:spcBef>
              <a:buNone/>
              <a:defRPr sz="675" b="0" i="0" u="none" strike="noStrike" cap="none">
                <a:solidFill>
                  <a:srgbClr val="888888"/>
                </a:solidFill>
                <a:latin typeface="Calibri"/>
                <a:ea typeface="Calibri"/>
                <a:cs typeface="Calibri"/>
                <a:sym typeface="Calibri"/>
              </a:defRPr>
            </a:lvl4pPr>
            <a:lvl5pPr marL="0" marR="0" lvl="4" indent="0" algn="r" rtl="0">
              <a:spcBef>
                <a:spcPts val="0"/>
              </a:spcBef>
              <a:buNone/>
              <a:defRPr sz="675" b="0" i="0" u="none" strike="noStrike" cap="none">
                <a:solidFill>
                  <a:srgbClr val="888888"/>
                </a:solidFill>
                <a:latin typeface="Calibri"/>
                <a:ea typeface="Calibri"/>
                <a:cs typeface="Calibri"/>
                <a:sym typeface="Calibri"/>
              </a:defRPr>
            </a:lvl5pPr>
            <a:lvl6pPr marL="0" marR="0" lvl="5" indent="0" algn="r" rtl="0">
              <a:spcBef>
                <a:spcPts val="0"/>
              </a:spcBef>
              <a:buNone/>
              <a:defRPr sz="675" b="0" i="0" u="none" strike="noStrike" cap="none">
                <a:solidFill>
                  <a:srgbClr val="888888"/>
                </a:solidFill>
                <a:latin typeface="Calibri"/>
                <a:ea typeface="Calibri"/>
                <a:cs typeface="Calibri"/>
                <a:sym typeface="Calibri"/>
              </a:defRPr>
            </a:lvl6pPr>
            <a:lvl7pPr marL="0" marR="0" lvl="6" indent="0" algn="r" rtl="0">
              <a:spcBef>
                <a:spcPts val="0"/>
              </a:spcBef>
              <a:buNone/>
              <a:defRPr sz="675" b="0" i="0" u="none" strike="noStrike" cap="none">
                <a:solidFill>
                  <a:srgbClr val="888888"/>
                </a:solidFill>
                <a:latin typeface="Calibri"/>
                <a:ea typeface="Calibri"/>
                <a:cs typeface="Calibri"/>
                <a:sym typeface="Calibri"/>
              </a:defRPr>
            </a:lvl7pPr>
            <a:lvl8pPr marL="0" marR="0" lvl="7" indent="0" algn="r" rtl="0">
              <a:spcBef>
                <a:spcPts val="0"/>
              </a:spcBef>
              <a:buNone/>
              <a:defRPr sz="675" b="0" i="0" u="none" strike="noStrike" cap="none">
                <a:solidFill>
                  <a:srgbClr val="888888"/>
                </a:solidFill>
                <a:latin typeface="Calibri"/>
                <a:ea typeface="Calibri"/>
                <a:cs typeface="Calibri"/>
                <a:sym typeface="Calibri"/>
              </a:defRPr>
            </a:lvl8pPr>
            <a:lvl9pPr marL="0" marR="0" lvl="8" indent="0" algn="r" rtl="0">
              <a:spcBef>
                <a:spcPts val="0"/>
              </a:spcBef>
              <a:buNone/>
              <a:defRPr sz="675"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pic>
        <p:nvPicPr>
          <p:cNvPr id="69" name="Google Shape;69;p14"/>
          <p:cNvPicPr preferRelativeResize="0"/>
          <p:nvPr/>
        </p:nvPicPr>
        <p:blipFill rotWithShape="1">
          <a:blip r:embed="rId2">
            <a:alphaModFix/>
          </a:blip>
          <a:srcRect t="-89428" b="91456"/>
          <a:stretch/>
        </p:blipFill>
        <p:spPr>
          <a:xfrm>
            <a:off x="0" y="-2791349"/>
            <a:ext cx="9144003" cy="7934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rot="10800000">
            <a:off x="-151" y="3082200"/>
            <a:ext cx="9144000" cy="6876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7" name="Google Shape;17;p3"/>
          <p:cNvSpPr/>
          <p:nvPr/>
        </p:nvSpPr>
        <p:spPr>
          <a:xfrm flipH="1">
            <a:off x="-151" y="0"/>
            <a:ext cx="9144000" cy="3082200"/>
          </a:xfrm>
          <a:prstGeom prst="rect">
            <a:avLst/>
          </a:prstGeom>
          <a:solidFill>
            <a:srgbClr val="0C526A">
              <a:alpha val="4173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8" name="Google Shape;18;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2700">
                <a:solidFill>
                  <a:srgbClr val="FFFFFF"/>
                </a:solidFill>
              </a:defRPr>
            </a:lvl1pPr>
            <a:lvl2pPr lvl="1" rtl="0">
              <a:spcBef>
                <a:spcPts val="0"/>
              </a:spcBef>
              <a:spcAft>
                <a:spcPts val="0"/>
              </a:spcAft>
              <a:buClr>
                <a:srgbClr val="FFFFFF"/>
              </a:buClr>
              <a:buSzPts val="4800"/>
              <a:buNone/>
              <a:defRPr sz="3600">
                <a:solidFill>
                  <a:srgbClr val="FFFFFF"/>
                </a:solidFill>
              </a:defRPr>
            </a:lvl2pPr>
            <a:lvl3pPr lvl="2" rtl="0">
              <a:spcBef>
                <a:spcPts val="0"/>
              </a:spcBef>
              <a:spcAft>
                <a:spcPts val="0"/>
              </a:spcAft>
              <a:buClr>
                <a:srgbClr val="FFFFFF"/>
              </a:buClr>
              <a:buSzPts val="4800"/>
              <a:buNone/>
              <a:defRPr sz="3600">
                <a:solidFill>
                  <a:srgbClr val="FFFFFF"/>
                </a:solidFill>
              </a:defRPr>
            </a:lvl3pPr>
            <a:lvl4pPr lvl="3" rtl="0">
              <a:spcBef>
                <a:spcPts val="0"/>
              </a:spcBef>
              <a:spcAft>
                <a:spcPts val="0"/>
              </a:spcAft>
              <a:buClr>
                <a:srgbClr val="FFFFFF"/>
              </a:buClr>
              <a:buSzPts val="4800"/>
              <a:buNone/>
              <a:defRPr sz="3600">
                <a:solidFill>
                  <a:srgbClr val="FFFFFF"/>
                </a:solidFill>
              </a:defRPr>
            </a:lvl4pPr>
            <a:lvl5pPr lvl="4" rtl="0">
              <a:spcBef>
                <a:spcPts val="0"/>
              </a:spcBef>
              <a:spcAft>
                <a:spcPts val="0"/>
              </a:spcAft>
              <a:buClr>
                <a:srgbClr val="FFFFFF"/>
              </a:buClr>
              <a:buSzPts val="4800"/>
              <a:buNone/>
              <a:defRPr sz="3600">
                <a:solidFill>
                  <a:srgbClr val="FFFFFF"/>
                </a:solidFill>
              </a:defRPr>
            </a:lvl5pPr>
            <a:lvl6pPr lvl="5" rtl="0">
              <a:spcBef>
                <a:spcPts val="0"/>
              </a:spcBef>
              <a:spcAft>
                <a:spcPts val="0"/>
              </a:spcAft>
              <a:buClr>
                <a:srgbClr val="FFFFFF"/>
              </a:buClr>
              <a:buSzPts val="4800"/>
              <a:buNone/>
              <a:defRPr sz="3600">
                <a:solidFill>
                  <a:srgbClr val="FFFFFF"/>
                </a:solidFill>
              </a:defRPr>
            </a:lvl6pPr>
            <a:lvl7pPr lvl="6" rtl="0">
              <a:spcBef>
                <a:spcPts val="0"/>
              </a:spcBef>
              <a:spcAft>
                <a:spcPts val="0"/>
              </a:spcAft>
              <a:buClr>
                <a:srgbClr val="FFFFFF"/>
              </a:buClr>
              <a:buSzPts val="4800"/>
              <a:buNone/>
              <a:defRPr sz="3600">
                <a:solidFill>
                  <a:srgbClr val="FFFFFF"/>
                </a:solidFill>
              </a:defRPr>
            </a:lvl7pPr>
            <a:lvl8pPr lvl="7" rtl="0">
              <a:spcBef>
                <a:spcPts val="0"/>
              </a:spcBef>
              <a:spcAft>
                <a:spcPts val="0"/>
              </a:spcAft>
              <a:buClr>
                <a:srgbClr val="FFFFFF"/>
              </a:buClr>
              <a:buSzPts val="4800"/>
              <a:buNone/>
              <a:defRPr sz="3600">
                <a:solidFill>
                  <a:srgbClr val="FFFFFF"/>
                </a:solidFill>
              </a:defRPr>
            </a:lvl8pPr>
            <a:lvl9pPr lvl="8" rtl="0">
              <a:spcBef>
                <a:spcPts val="0"/>
              </a:spcBef>
              <a:spcAft>
                <a:spcPts val="0"/>
              </a:spcAft>
              <a:buClr>
                <a:srgbClr val="FFFFFF"/>
              </a:buClr>
              <a:buSzPts val="4800"/>
              <a:buNone/>
              <a:defRPr sz="3600">
                <a:solidFill>
                  <a:srgbClr val="FFFFFF"/>
                </a:solidFill>
              </a:defRPr>
            </a:lvl9pPr>
          </a:lstStyle>
          <a:p>
            <a:endParaRPr/>
          </a:p>
        </p:txBody>
      </p:sp>
      <p:sp>
        <p:nvSpPr>
          <p:cNvPr id="19" name="Google Shape;19;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Font typeface="Proxima Nova"/>
              <a:buNone/>
              <a:defRPr sz="1350">
                <a:latin typeface="Proxima Nova"/>
                <a:ea typeface="Proxima Nova"/>
                <a:cs typeface="Proxima Nova"/>
                <a:sym typeface="Proxima Nova"/>
              </a:defRPr>
            </a:lvl1pPr>
            <a:lvl2pPr lvl="1" rtl="0">
              <a:spcBef>
                <a:spcPts val="0"/>
              </a:spcBef>
              <a:spcAft>
                <a:spcPts val="0"/>
              </a:spcAft>
              <a:buClr>
                <a:srgbClr val="415665"/>
              </a:buClr>
              <a:buSzPts val="1800"/>
              <a:buNone/>
              <a:defRPr sz="1350"/>
            </a:lvl2pPr>
            <a:lvl3pPr lvl="2" rtl="0">
              <a:spcBef>
                <a:spcPts val="0"/>
              </a:spcBef>
              <a:spcAft>
                <a:spcPts val="0"/>
              </a:spcAft>
              <a:buClr>
                <a:srgbClr val="415665"/>
              </a:buClr>
              <a:buSzPts val="1800"/>
              <a:buNone/>
              <a:defRPr sz="135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20" name="Google Shape;20;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C526A"/>
                </a:solidFill>
                <a:latin typeface="Proxima Nova"/>
                <a:ea typeface="Proxima Nova"/>
                <a:cs typeface="Proxima Nova"/>
                <a:sym typeface="Proxima Nova"/>
              </a:defRPr>
            </a:lvl1pPr>
            <a:lvl2pPr lvl="1" rtl="0">
              <a:buNone/>
              <a:defRPr>
                <a:solidFill>
                  <a:srgbClr val="0C526A"/>
                </a:solidFill>
                <a:latin typeface="Proxima Nova"/>
                <a:ea typeface="Proxima Nova"/>
                <a:cs typeface="Proxima Nova"/>
                <a:sym typeface="Proxima Nova"/>
              </a:defRPr>
            </a:lvl2pPr>
            <a:lvl3pPr lvl="2" rtl="0">
              <a:buNone/>
              <a:defRPr>
                <a:solidFill>
                  <a:srgbClr val="0C526A"/>
                </a:solidFill>
                <a:latin typeface="Proxima Nova"/>
                <a:ea typeface="Proxima Nova"/>
                <a:cs typeface="Proxima Nova"/>
                <a:sym typeface="Proxima Nova"/>
              </a:defRPr>
            </a:lvl3pPr>
            <a:lvl4pPr lvl="3" rtl="0">
              <a:buNone/>
              <a:defRPr>
                <a:solidFill>
                  <a:srgbClr val="0C526A"/>
                </a:solidFill>
                <a:latin typeface="Proxima Nova"/>
                <a:ea typeface="Proxima Nova"/>
                <a:cs typeface="Proxima Nova"/>
                <a:sym typeface="Proxima Nova"/>
              </a:defRPr>
            </a:lvl4pPr>
            <a:lvl5pPr lvl="4" rtl="0">
              <a:buNone/>
              <a:defRPr>
                <a:solidFill>
                  <a:srgbClr val="0C526A"/>
                </a:solidFill>
                <a:latin typeface="Proxima Nova"/>
                <a:ea typeface="Proxima Nova"/>
                <a:cs typeface="Proxima Nova"/>
                <a:sym typeface="Proxima Nova"/>
              </a:defRPr>
            </a:lvl5pPr>
            <a:lvl6pPr lvl="5" rtl="0">
              <a:buNone/>
              <a:defRPr>
                <a:solidFill>
                  <a:srgbClr val="0C526A"/>
                </a:solidFill>
                <a:latin typeface="Proxima Nova"/>
                <a:ea typeface="Proxima Nova"/>
                <a:cs typeface="Proxima Nova"/>
                <a:sym typeface="Proxima Nova"/>
              </a:defRPr>
            </a:lvl6pPr>
            <a:lvl7pPr lvl="6" rtl="0">
              <a:buNone/>
              <a:defRPr>
                <a:solidFill>
                  <a:srgbClr val="0C526A"/>
                </a:solidFill>
                <a:latin typeface="Proxima Nova"/>
                <a:ea typeface="Proxima Nova"/>
                <a:cs typeface="Proxima Nova"/>
                <a:sym typeface="Proxima Nova"/>
              </a:defRPr>
            </a:lvl7pPr>
            <a:lvl8pPr lvl="7" rtl="0">
              <a:buNone/>
              <a:defRPr>
                <a:solidFill>
                  <a:srgbClr val="0C526A"/>
                </a:solidFill>
                <a:latin typeface="Proxima Nova"/>
                <a:ea typeface="Proxima Nova"/>
                <a:cs typeface="Proxima Nova"/>
                <a:sym typeface="Proxima Nova"/>
              </a:defRPr>
            </a:lvl8pPr>
            <a:lvl9pPr lvl="8" rtl="0">
              <a:buNone/>
              <a:defRPr>
                <a:solidFill>
                  <a:srgbClr val="0C526A"/>
                </a:solidFill>
                <a:latin typeface="Proxima Nova"/>
                <a:ea typeface="Proxima Nova"/>
                <a:cs typeface="Proxima Nova"/>
                <a:sym typeface="Proxima Nova"/>
              </a:defRPr>
            </a:lvl9pPr>
          </a:lstStyle>
          <a:p>
            <a:fld id="{00000000-1234-1234-1234-123412341234}" type="slidenum">
              <a:rPr lang="en" smtClean="0"/>
              <a:pPr/>
              <a:t>‹#›</a:t>
            </a:fld>
            <a:endParaRPr lang="en"/>
          </a:p>
        </p:txBody>
      </p:sp>
      <p:pic>
        <p:nvPicPr>
          <p:cNvPr id="21" name="Google Shape;21;p3" descr="Logo Horizontal on Transparent 623x200.png"/>
          <p:cNvPicPr preferRelativeResize="0"/>
          <p:nvPr/>
        </p:nvPicPr>
        <p:blipFill>
          <a:blip r:embed="rId2">
            <a:alphaModFix/>
          </a:blip>
          <a:stretch>
            <a:fillRect/>
          </a:stretch>
        </p:blipFill>
        <p:spPr>
          <a:xfrm>
            <a:off x="163025" y="127675"/>
            <a:ext cx="1901401" cy="610400"/>
          </a:xfrm>
          <a:prstGeom prst="rect">
            <a:avLst/>
          </a:prstGeom>
          <a:noFill/>
          <a:ln>
            <a:noFill/>
          </a:ln>
        </p:spPr>
      </p:pic>
      <p:pic>
        <p:nvPicPr>
          <p:cNvPr id="22" name="Google Shape;22;p3" descr="pattern.png"/>
          <p:cNvPicPr preferRelativeResize="0"/>
          <p:nvPr/>
        </p:nvPicPr>
        <p:blipFill>
          <a:blip r:embed="rId3">
            <a:alphaModFix/>
          </a:blip>
          <a:stretch>
            <a:fillRect/>
          </a:stretch>
        </p:blipFill>
        <p:spPr>
          <a:xfrm>
            <a:off x="3311259" y="0"/>
            <a:ext cx="5832583"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p:nvPr/>
        </p:nvSpPr>
        <p:spPr>
          <a:xfrm rot="10800000">
            <a:off x="-151" y="3769825"/>
            <a:ext cx="9144000" cy="6876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25" name="Google Shape;25;p4"/>
          <p:cNvSpPr/>
          <p:nvPr/>
        </p:nvSpPr>
        <p:spPr>
          <a:xfrm flipH="1">
            <a:off x="-151" y="0"/>
            <a:ext cx="9144000" cy="3769800"/>
          </a:xfrm>
          <a:prstGeom prst="rect">
            <a:avLst/>
          </a:prstGeom>
          <a:solidFill>
            <a:srgbClr val="0C526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26" name="Google Shape;26;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342900" lvl="0" indent="-314325" algn="ctr" rtl="0">
              <a:spcBef>
                <a:spcPts val="450"/>
              </a:spcBef>
              <a:spcAft>
                <a:spcPts val="0"/>
              </a:spcAft>
              <a:buClr>
                <a:srgbClr val="FFFFFF"/>
              </a:buClr>
              <a:buSzPts val="3000"/>
              <a:buChar char="▹"/>
              <a:defRPr i="1">
                <a:solidFill>
                  <a:srgbClr val="FFFFFF"/>
                </a:solidFill>
              </a:defRPr>
            </a:lvl1pPr>
            <a:lvl2pPr marL="685800" lvl="1" indent="-285750" algn="ctr" rtl="0">
              <a:spcBef>
                <a:spcPts val="0"/>
              </a:spcBef>
              <a:spcAft>
                <a:spcPts val="0"/>
              </a:spcAft>
              <a:buClr>
                <a:srgbClr val="FFFFFF"/>
              </a:buClr>
              <a:buSzPts val="2400"/>
              <a:buChar char="▸"/>
              <a:defRPr i="1">
                <a:solidFill>
                  <a:srgbClr val="FFFFFF"/>
                </a:solidFill>
              </a:defRPr>
            </a:lvl2pPr>
            <a:lvl3pPr marL="1028700" lvl="2" indent="-285750" algn="ctr" rtl="0">
              <a:spcBef>
                <a:spcPts val="0"/>
              </a:spcBef>
              <a:spcAft>
                <a:spcPts val="0"/>
              </a:spcAft>
              <a:buClr>
                <a:srgbClr val="FFFFFF"/>
              </a:buClr>
              <a:buSzPts val="2400"/>
              <a:buChar char="⬩"/>
              <a:defRPr i="1">
                <a:solidFill>
                  <a:srgbClr val="FFFFFF"/>
                </a:solidFill>
              </a:defRPr>
            </a:lvl3pPr>
            <a:lvl4pPr marL="1371600" lvl="3" indent="-257175" algn="ctr" rtl="0">
              <a:spcBef>
                <a:spcPts val="0"/>
              </a:spcBef>
              <a:spcAft>
                <a:spcPts val="0"/>
              </a:spcAft>
              <a:buClr>
                <a:srgbClr val="FFFFFF"/>
              </a:buClr>
              <a:buSzPts val="1800"/>
              <a:buChar char="⬞"/>
              <a:defRPr i="1">
                <a:solidFill>
                  <a:srgbClr val="FFFFFF"/>
                </a:solidFill>
              </a:defRPr>
            </a:lvl4pPr>
            <a:lvl5pPr marL="1714500" lvl="4" indent="-257175" algn="ctr" rtl="0">
              <a:spcBef>
                <a:spcPts val="0"/>
              </a:spcBef>
              <a:spcAft>
                <a:spcPts val="0"/>
              </a:spcAft>
              <a:buClr>
                <a:srgbClr val="FFFFFF"/>
              </a:buClr>
              <a:buSzPts val="1800"/>
              <a:buChar char="○"/>
              <a:defRPr i="1">
                <a:solidFill>
                  <a:srgbClr val="FFFFFF"/>
                </a:solidFill>
              </a:defRPr>
            </a:lvl5pPr>
            <a:lvl6pPr marL="2057400" lvl="5" indent="-257175" algn="ctr" rtl="0">
              <a:spcBef>
                <a:spcPts val="0"/>
              </a:spcBef>
              <a:spcAft>
                <a:spcPts val="0"/>
              </a:spcAft>
              <a:buClr>
                <a:srgbClr val="FFFFFF"/>
              </a:buClr>
              <a:buSzPts val="1800"/>
              <a:buChar char="■"/>
              <a:defRPr i="1">
                <a:solidFill>
                  <a:srgbClr val="FFFFFF"/>
                </a:solidFill>
              </a:defRPr>
            </a:lvl6pPr>
            <a:lvl7pPr marL="2400300" lvl="6" indent="-257175" algn="ctr" rtl="0">
              <a:spcBef>
                <a:spcPts val="0"/>
              </a:spcBef>
              <a:spcAft>
                <a:spcPts val="0"/>
              </a:spcAft>
              <a:buClr>
                <a:srgbClr val="FFFFFF"/>
              </a:buClr>
              <a:buSzPts val="1800"/>
              <a:buChar char="●"/>
              <a:defRPr i="1">
                <a:solidFill>
                  <a:srgbClr val="FFFFFF"/>
                </a:solidFill>
              </a:defRPr>
            </a:lvl7pPr>
            <a:lvl8pPr marL="2743200" lvl="7" indent="-257175" algn="ctr" rtl="0">
              <a:spcBef>
                <a:spcPts val="0"/>
              </a:spcBef>
              <a:spcAft>
                <a:spcPts val="0"/>
              </a:spcAft>
              <a:buClr>
                <a:srgbClr val="FFFFFF"/>
              </a:buClr>
              <a:buSzPts val="1800"/>
              <a:buChar char="○"/>
              <a:defRPr i="1">
                <a:solidFill>
                  <a:srgbClr val="FFFFFF"/>
                </a:solidFill>
              </a:defRPr>
            </a:lvl8pPr>
            <a:lvl9pPr marL="3086100" lvl="8" indent="-257175" algn="ctr">
              <a:spcBef>
                <a:spcPts val="0"/>
              </a:spcBef>
              <a:spcAft>
                <a:spcPts val="0"/>
              </a:spcAft>
              <a:buClr>
                <a:srgbClr val="FFFFFF"/>
              </a:buClr>
              <a:buSzPts val="1800"/>
              <a:buChar char="■"/>
              <a:defRPr i="1">
                <a:solidFill>
                  <a:srgbClr val="FFFFFF"/>
                </a:solidFill>
              </a:defRPr>
            </a:lvl9pPr>
          </a:lstStyle>
          <a:p>
            <a:endParaRPr/>
          </a:p>
        </p:txBody>
      </p:sp>
      <p:sp>
        <p:nvSpPr>
          <p:cNvPr id="27" name="Google Shape;27;p4"/>
          <p:cNvSpPr txBox="1"/>
          <p:nvPr/>
        </p:nvSpPr>
        <p:spPr>
          <a:xfrm>
            <a:off x="3593400" y="3670520"/>
            <a:ext cx="1957200" cy="653700"/>
          </a:xfrm>
          <a:prstGeom prst="rect">
            <a:avLst/>
          </a:prstGeom>
          <a:noFill/>
          <a:ln>
            <a:noFill/>
          </a:ln>
        </p:spPr>
        <p:txBody>
          <a:bodyPr spcFirstLastPara="1" wrap="square" lIns="68569" tIns="68569" rIns="68569" bIns="68569" anchor="t" anchorCtr="0">
            <a:noAutofit/>
          </a:bodyPr>
          <a:lstStyle/>
          <a:p>
            <a:pPr marL="0" lvl="0" indent="0" algn="ctr" rtl="0">
              <a:spcBef>
                <a:spcPts val="0"/>
              </a:spcBef>
              <a:spcAft>
                <a:spcPts val="0"/>
              </a:spcAft>
              <a:buNone/>
            </a:pPr>
            <a:r>
              <a:rPr lang="en" sz="5400" b="1">
                <a:solidFill>
                  <a:srgbClr val="0C526A"/>
                </a:solidFill>
              </a:rPr>
              <a:t>”</a:t>
            </a:r>
            <a:endParaRPr sz="5400" b="1">
              <a:solidFill>
                <a:srgbClr val="0C526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4" name="Google Shape;34;p6"/>
          <p:cNvSpPr txBox="1">
            <a:spLocks noGrp="1"/>
          </p:cNvSpPr>
          <p:nvPr>
            <p:ph type="body" idx="1"/>
          </p:nvPr>
        </p:nvSpPr>
        <p:spPr>
          <a:xfrm>
            <a:off x="844426" y="767950"/>
            <a:ext cx="3858900" cy="4087800"/>
          </a:xfrm>
          <a:prstGeom prst="rect">
            <a:avLst/>
          </a:prstGeom>
        </p:spPr>
        <p:txBody>
          <a:bodyPr spcFirstLastPara="1" wrap="square" lIns="91425" tIns="91425" rIns="91425" bIns="91425" anchor="t" anchorCtr="0"/>
          <a:lstStyle>
            <a:lvl1pPr marL="342900" lvl="0" indent="-266700">
              <a:spcBef>
                <a:spcPts val="450"/>
              </a:spcBef>
              <a:spcAft>
                <a:spcPts val="0"/>
              </a:spcAft>
              <a:buClr>
                <a:srgbClr val="089B9B"/>
              </a:buClr>
              <a:buSzPts val="2000"/>
              <a:buChar char="▹"/>
              <a:defRPr sz="1500"/>
            </a:lvl1pPr>
            <a:lvl2pPr marL="685800" lvl="1" indent="-266700">
              <a:spcBef>
                <a:spcPts val="0"/>
              </a:spcBef>
              <a:spcAft>
                <a:spcPts val="0"/>
              </a:spcAft>
              <a:buClr>
                <a:srgbClr val="089B9B"/>
              </a:buClr>
              <a:buSzPts val="2000"/>
              <a:buChar char="▸"/>
              <a:defRPr sz="1500"/>
            </a:lvl2pPr>
            <a:lvl3pPr marL="1028700" lvl="2" indent="-266700">
              <a:spcBef>
                <a:spcPts val="0"/>
              </a:spcBef>
              <a:spcAft>
                <a:spcPts val="0"/>
              </a:spcAft>
              <a:buClr>
                <a:srgbClr val="089B9B"/>
              </a:buClr>
              <a:buSzPts val="2000"/>
              <a:buChar char="⬩"/>
              <a:defRPr sz="1500"/>
            </a:lvl3pPr>
            <a:lvl4pPr marL="1371600" lvl="3" indent="-266700">
              <a:spcBef>
                <a:spcPts val="0"/>
              </a:spcBef>
              <a:spcAft>
                <a:spcPts val="0"/>
              </a:spcAft>
              <a:buClr>
                <a:srgbClr val="089B9B"/>
              </a:buClr>
              <a:buSzPts val="2000"/>
              <a:buChar char="⬞"/>
              <a:defRPr sz="1500"/>
            </a:lvl4pPr>
            <a:lvl5pPr marL="1714500" lvl="4" indent="-266700">
              <a:spcBef>
                <a:spcPts val="0"/>
              </a:spcBef>
              <a:spcAft>
                <a:spcPts val="0"/>
              </a:spcAft>
              <a:buClr>
                <a:srgbClr val="089B9B"/>
              </a:buClr>
              <a:buSzPts val="2000"/>
              <a:buChar char="○"/>
              <a:defRPr sz="1500"/>
            </a:lvl5pPr>
            <a:lvl6pPr marL="2057400" lvl="5" indent="-266700">
              <a:spcBef>
                <a:spcPts val="0"/>
              </a:spcBef>
              <a:spcAft>
                <a:spcPts val="0"/>
              </a:spcAft>
              <a:buClr>
                <a:srgbClr val="089B9B"/>
              </a:buClr>
              <a:buSzPts val="2000"/>
              <a:buChar char="■"/>
              <a:defRPr sz="1500"/>
            </a:lvl6pPr>
            <a:lvl7pPr marL="2400300" lvl="6" indent="-266700">
              <a:spcBef>
                <a:spcPts val="0"/>
              </a:spcBef>
              <a:spcAft>
                <a:spcPts val="0"/>
              </a:spcAft>
              <a:buClr>
                <a:srgbClr val="089B9B"/>
              </a:buClr>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35" name="Google Shape;35;p6"/>
          <p:cNvSpPr txBox="1">
            <a:spLocks noGrp="1"/>
          </p:cNvSpPr>
          <p:nvPr>
            <p:ph type="body" idx="2"/>
          </p:nvPr>
        </p:nvSpPr>
        <p:spPr>
          <a:xfrm>
            <a:off x="4878226" y="768050"/>
            <a:ext cx="4187700" cy="4087800"/>
          </a:xfrm>
          <a:prstGeom prst="rect">
            <a:avLst/>
          </a:prstGeom>
        </p:spPr>
        <p:txBody>
          <a:bodyPr spcFirstLastPara="1" wrap="square" lIns="91425" tIns="91425" rIns="91425" bIns="91425" anchor="t" anchorCtr="0"/>
          <a:lstStyle>
            <a:lvl1pPr marL="342900" lvl="0" indent="-266700">
              <a:spcBef>
                <a:spcPts val="450"/>
              </a:spcBef>
              <a:spcAft>
                <a:spcPts val="0"/>
              </a:spcAft>
              <a:buClr>
                <a:srgbClr val="089B9B"/>
              </a:buClr>
              <a:buSzPts val="2000"/>
              <a:buChar char="▹"/>
              <a:defRPr sz="1500"/>
            </a:lvl1pPr>
            <a:lvl2pPr marL="685800" lvl="1" indent="-266700">
              <a:spcBef>
                <a:spcPts val="0"/>
              </a:spcBef>
              <a:spcAft>
                <a:spcPts val="0"/>
              </a:spcAft>
              <a:buClr>
                <a:srgbClr val="089B9B"/>
              </a:buClr>
              <a:buSzPts val="2000"/>
              <a:buChar char="▸"/>
              <a:defRPr sz="1500"/>
            </a:lvl2pPr>
            <a:lvl3pPr marL="1028700" lvl="2" indent="-266700">
              <a:spcBef>
                <a:spcPts val="0"/>
              </a:spcBef>
              <a:spcAft>
                <a:spcPts val="0"/>
              </a:spcAft>
              <a:buClr>
                <a:srgbClr val="089B9B"/>
              </a:buClr>
              <a:buSzPts val="2000"/>
              <a:buChar char="⬩"/>
              <a:defRPr sz="1500"/>
            </a:lvl3pPr>
            <a:lvl4pPr marL="1371600" lvl="3" indent="-266700">
              <a:spcBef>
                <a:spcPts val="0"/>
              </a:spcBef>
              <a:spcAft>
                <a:spcPts val="0"/>
              </a:spcAft>
              <a:buClr>
                <a:srgbClr val="089B9B"/>
              </a:buClr>
              <a:buSzPts val="2000"/>
              <a:buChar char="⬞"/>
              <a:defRPr sz="1500"/>
            </a:lvl4pPr>
            <a:lvl5pPr marL="1714500" lvl="4" indent="-266700">
              <a:spcBef>
                <a:spcPts val="0"/>
              </a:spcBef>
              <a:spcAft>
                <a:spcPts val="0"/>
              </a:spcAft>
              <a:buClr>
                <a:srgbClr val="089B9B"/>
              </a:buClr>
              <a:buSzPts val="2000"/>
              <a:buChar char="○"/>
              <a:defRPr sz="1500"/>
            </a:lvl5pPr>
            <a:lvl6pPr marL="2057400" lvl="5" indent="-266700">
              <a:spcBef>
                <a:spcPts val="0"/>
              </a:spcBef>
              <a:spcAft>
                <a:spcPts val="0"/>
              </a:spcAft>
              <a:buClr>
                <a:srgbClr val="089B9B"/>
              </a:buClr>
              <a:buSzPts val="2000"/>
              <a:buChar char="■"/>
              <a:defRPr sz="1500"/>
            </a:lvl6pPr>
            <a:lvl7pPr marL="2400300" lvl="6" indent="-266700">
              <a:spcBef>
                <a:spcPts val="0"/>
              </a:spcBef>
              <a:spcAft>
                <a:spcPts val="0"/>
              </a:spcAft>
              <a:buClr>
                <a:srgbClr val="089B9B"/>
              </a:buClr>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36" name="Google Shape;36;p6"/>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9" name="Google Shape;39;p7"/>
          <p:cNvSpPr txBox="1">
            <a:spLocks noGrp="1"/>
          </p:cNvSpPr>
          <p:nvPr>
            <p:ph type="body" idx="1"/>
          </p:nvPr>
        </p:nvSpPr>
        <p:spPr>
          <a:xfrm>
            <a:off x="844425" y="746650"/>
            <a:ext cx="1918800" cy="40269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40" name="Google Shape;40;p7"/>
          <p:cNvSpPr txBox="1">
            <a:spLocks noGrp="1"/>
          </p:cNvSpPr>
          <p:nvPr>
            <p:ph type="body" idx="2"/>
          </p:nvPr>
        </p:nvSpPr>
        <p:spPr>
          <a:xfrm>
            <a:off x="2861613" y="746650"/>
            <a:ext cx="1918800" cy="40269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41" name="Google Shape;41;p7"/>
          <p:cNvSpPr txBox="1">
            <a:spLocks noGrp="1"/>
          </p:cNvSpPr>
          <p:nvPr>
            <p:ph type="body" idx="3"/>
          </p:nvPr>
        </p:nvSpPr>
        <p:spPr>
          <a:xfrm>
            <a:off x="4878800" y="746650"/>
            <a:ext cx="1918800" cy="40269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42" name="Google Shape;42;p7"/>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5" name="Google Shape;45;p8"/>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image background">
  <p:cSld name="TITLE_ONLY_1">
    <p:spTree>
      <p:nvGrpSpPr>
        <p:cNvPr id="1" name="Shape 46"/>
        <p:cNvGrpSpPr/>
        <p:nvPr/>
      </p:nvGrpSpPr>
      <p:grpSpPr>
        <a:xfrm>
          <a:off x="0" y="0"/>
          <a:ext cx="0" cy="0"/>
          <a:chOff x="0" y="0"/>
          <a:chExt cx="0" cy="0"/>
        </a:xfrm>
      </p:grpSpPr>
      <p:sp>
        <p:nvSpPr>
          <p:cNvPr id="47" name="Google Shape;47;p9"/>
          <p:cNvSpPr/>
          <p:nvPr/>
        </p:nvSpPr>
        <p:spPr>
          <a:xfrm flipH="1">
            <a:off x="-75" y="0"/>
            <a:ext cx="1851600" cy="5143500"/>
          </a:xfrm>
          <a:prstGeom prst="rect">
            <a:avLst/>
          </a:prstGeom>
          <a:solidFill>
            <a:srgbClr val="A1CF6D">
              <a:alpha val="3639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8" name="Google Shape;48;p9"/>
          <p:cNvSpPr txBox="1">
            <a:spLocks noGrp="1"/>
          </p:cNvSpPr>
          <p:nvPr>
            <p:ph type="title"/>
          </p:nvPr>
        </p:nvSpPr>
        <p:spPr>
          <a:xfrm>
            <a:off x="235225" y="911400"/>
            <a:ext cx="1381200" cy="11400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350">
                <a:solidFill>
                  <a:srgbClr val="FFFFFF"/>
                </a:solidFill>
              </a:defRPr>
            </a:lvl1pPr>
            <a:lvl2pPr lvl="1" rtl="0">
              <a:spcBef>
                <a:spcPts val="0"/>
              </a:spcBef>
              <a:spcAft>
                <a:spcPts val="0"/>
              </a:spcAft>
              <a:buClr>
                <a:srgbClr val="FFFFFF"/>
              </a:buClr>
              <a:buSzPts val="1800"/>
              <a:buNone/>
              <a:defRPr sz="1350">
                <a:solidFill>
                  <a:srgbClr val="FFFFFF"/>
                </a:solidFill>
              </a:defRPr>
            </a:lvl2pPr>
            <a:lvl3pPr lvl="2" rtl="0">
              <a:spcBef>
                <a:spcPts val="0"/>
              </a:spcBef>
              <a:spcAft>
                <a:spcPts val="0"/>
              </a:spcAft>
              <a:buClr>
                <a:srgbClr val="FFFFFF"/>
              </a:buClr>
              <a:buSzPts val="1800"/>
              <a:buNone/>
              <a:defRPr sz="1350">
                <a:solidFill>
                  <a:srgbClr val="FFFFFF"/>
                </a:solidFill>
              </a:defRPr>
            </a:lvl3pPr>
            <a:lvl4pPr lvl="3" rtl="0">
              <a:spcBef>
                <a:spcPts val="0"/>
              </a:spcBef>
              <a:spcAft>
                <a:spcPts val="0"/>
              </a:spcAft>
              <a:buClr>
                <a:srgbClr val="FFFFFF"/>
              </a:buClr>
              <a:buSzPts val="1800"/>
              <a:buNone/>
              <a:defRPr sz="1350">
                <a:solidFill>
                  <a:srgbClr val="FFFFFF"/>
                </a:solidFill>
              </a:defRPr>
            </a:lvl4pPr>
            <a:lvl5pPr lvl="4" rtl="0">
              <a:spcBef>
                <a:spcPts val="0"/>
              </a:spcBef>
              <a:spcAft>
                <a:spcPts val="0"/>
              </a:spcAft>
              <a:buClr>
                <a:srgbClr val="FFFFFF"/>
              </a:buClr>
              <a:buSzPts val="1800"/>
              <a:buNone/>
              <a:defRPr sz="1350">
                <a:solidFill>
                  <a:srgbClr val="FFFFFF"/>
                </a:solidFill>
              </a:defRPr>
            </a:lvl5pPr>
            <a:lvl6pPr lvl="5" rtl="0">
              <a:spcBef>
                <a:spcPts val="0"/>
              </a:spcBef>
              <a:spcAft>
                <a:spcPts val="0"/>
              </a:spcAft>
              <a:buClr>
                <a:srgbClr val="FFFFFF"/>
              </a:buClr>
              <a:buSzPts val="1800"/>
              <a:buNone/>
              <a:defRPr sz="1350">
                <a:solidFill>
                  <a:srgbClr val="FFFFFF"/>
                </a:solidFill>
              </a:defRPr>
            </a:lvl6pPr>
            <a:lvl7pPr lvl="6" rtl="0">
              <a:spcBef>
                <a:spcPts val="0"/>
              </a:spcBef>
              <a:spcAft>
                <a:spcPts val="0"/>
              </a:spcAft>
              <a:buClr>
                <a:srgbClr val="FFFFFF"/>
              </a:buClr>
              <a:buSzPts val="1800"/>
              <a:buNone/>
              <a:defRPr sz="1350">
                <a:solidFill>
                  <a:srgbClr val="FFFFFF"/>
                </a:solidFill>
              </a:defRPr>
            </a:lvl7pPr>
            <a:lvl8pPr lvl="7" rtl="0">
              <a:spcBef>
                <a:spcPts val="0"/>
              </a:spcBef>
              <a:spcAft>
                <a:spcPts val="0"/>
              </a:spcAft>
              <a:buClr>
                <a:srgbClr val="FFFFFF"/>
              </a:buClr>
              <a:buSzPts val="1800"/>
              <a:buNone/>
              <a:defRPr sz="1350">
                <a:solidFill>
                  <a:srgbClr val="FFFFFF"/>
                </a:solidFill>
              </a:defRPr>
            </a:lvl8pPr>
            <a:lvl9pPr lvl="8" rtl="0">
              <a:spcBef>
                <a:spcPts val="0"/>
              </a:spcBef>
              <a:spcAft>
                <a:spcPts val="0"/>
              </a:spcAft>
              <a:buClr>
                <a:srgbClr val="FFFFFF"/>
              </a:buClr>
              <a:buSzPts val="1800"/>
              <a:buNone/>
              <a:defRPr sz="135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p:nvPr/>
        </p:nvSpPr>
        <p:spPr>
          <a:xfrm flipH="1">
            <a:off x="-75" y="0"/>
            <a:ext cx="1851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1" name="Google Shape;51;p10"/>
          <p:cNvSpPr txBox="1">
            <a:spLocks noGrp="1"/>
          </p:cNvSpPr>
          <p:nvPr>
            <p:ph type="body" idx="1"/>
          </p:nvPr>
        </p:nvSpPr>
        <p:spPr>
          <a:xfrm>
            <a:off x="223151" y="903100"/>
            <a:ext cx="1393200" cy="1932900"/>
          </a:xfrm>
          <a:prstGeom prst="rect">
            <a:avLst/>
          </a:prstGeom>
        </p:spPr>
        <p:txBody>
          <a:bodyPr spcFirstLastPara="1" wrap="square" lIns="91425" tIns="91425" rIns="91425" bIns="91425" anchor="t" anchorCtr="0"/>
          <a:lstStyle>
            <a:lvl1pPr marL="342900" lvl="0" indent="-171450">
              <a:spcBef>
                <a:spcPts val="270"/>
              </a:spcBef>
              <a:spcAft>
                <a:spcPts val="0"/>
              </a:spcAft>
              <a:buClr>
                <a:srgbClr val="415665"/>
              </a:buClr>
              <a:buSzPts val="1200"/>
              <a:buNone/>
              <a:defRPr sz="9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1"/>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1075"/>
            <a:ext cx="7370400" cy="5850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089B9B"/>
              </a:buClr>
              <a:buSzPts val="2400"/>
              <a:buFont typeface="Proxima Nova"/>
              <a:buNone/>
              <a:defRPr sz="2400">
                <a:solidFill>
                  <a:srgbClr val="089B9B"/>
                </a:solidFill>
                <a:latin typeface="Proxima Nova"/>
                <a:ea typeface="Proxima Nova"/>
                <a:cs typeface="Proxima Nova"/>
                <a:sym typeface="Proxima Nova"/>
              </a:defRPr>
            </a:lvl1pPr>
            <a:lvl2pPr lvl="1"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2pPr>
            <a:lvl3pPr lvl="2"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3pPr>
            <a:lvl4pPr lvl="3"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4pPr>
            <a:lvl5pPr lvl="4"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5pPr>
            <a:lvl6pPr lvl="5"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6pPr>
            <a:lvl7pPr lvl="6"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7pPr>
            <a:lvl8pPr lvl="7"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8pPr>
            <a:lvl9pPr lvl="8"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844425" y="902725"/>
            <a:ext cx="5169000" cy="4023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89B9B"/>
              </a:buClr>
              <a:buSzPts val="3000"/>
              <a:buFont typeface="Proxima Nova"/>
              <a:buChar char="▹"/>
              <a:defRPr sz="3000">
                <a:solidFill>
                  <a:srgbClr val="415665"/>
                </a:solidFill>
                <a:latin typeface="Proxima Nova"/>
                <a:ea typeface="Proxima Nova"/>
                <a:cs typeface="Proxima Nova"/>
                <a:sym typeface="Proxima Nova"/>
              </a:defRPr>
            </a:lvl1pPr>
            <a:lvl2pPr marL="914400" lvl="1"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2pPr>
            <a:lvl3pPr marL="1371600" lvl="2"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3pPr>
            <a:lvl4pPr marL="1828800" lvl="3"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4pPr>
            <a:lvl5pPr marL="2286000" lvl="4"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5pPr>
            <a:lvl6pPr marL="2743200" lvl="5"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6pPr>
            <a:lvl7pPr marL="3200400" lvl="6"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7pPr>
            <a:lvl8pPr marL="3657600" lvl="7"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8pPr>
            <a:lvl9pPr marL="4114800" lvl="8"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1800">
                <a:solidFill>
                  <a:srgbClr val="FFFFFF"/>
                </a:solidFill>
                <a:latin typeface="Dosis"/>
                <a:ea typeface="Dosis"/>
                <a:cs typeface="Dosis"/>
                <a:sym typeface="Dosis"/>
              </a:defRPr>
            </a:lvl1pPr>
            <a:lvl2pPr lvl="1" algn="ctr" rtl="0">
              <a:buNone/>
              <a:defRPr sz="1800">
                <a:solidFill>
                  <a:srgbClr val="FFFFFF"/>
                </a:solidFill>
                <a:latin typeface="Dosis"/>
                <a:ea typeface="Dosis"/>
                <a:cs typeface="Dosis"/>
                <a:sym typeface="Dosis"/>
              </a:defRPr>
            </a:lvl2pPr>
            <a:lvl3pPr lvl="2" algn="ctr" rtl="0">
              <a:buNone/>
              <a:defRPr sz="1800">
                <a:solidFill>
                  <a:srgbClr val="FFFFFF"/>
                </a:solidFill>
                <a:latin typeface="Dosis"/>
                <a:ea typeface="Dosis"/>
                <a:cs typeface="Dosis"/>
                <a:sym typeface="Dosis"/>
              </a:defRPr>
            </a:lvl3pPr>
            <a:lvl4pPr lvl="3" algn="ctr" rtl="0">
              <a:buNone/>
              <a:defRPr sz="1800">
                <a:solidFill>
                  <a:srgbClr val="FFFFFF"/>
                </a:solidFill>
                <a:latin typeface="Dosis"/>
                <a:ea typeface="Dosis"/>
                <a:cs typeface="Dosis"/>
                <a:sym typeface="Dosis"/>
              </a:defRPr>
            </a:lvl4pPr>
            <a:lvl5pPr lvl="4" algn="ctr" rtl="0">
              <a:buNone/>
              <a:defRPr sz="1800">
                <a:solidFill>
                  <a:srgbClr val="FFFFFF"/>
                </a:solidFill>
                <a:latin typeface="Dosis"/>
                <a:ea typeface="Dosis"/>
                <a:cs typeface="Dosis"/>
                <a:sym typeface="Dosis"/>
              </a:defRPr>
            </a:lvl5pPr>
            <a:lvl6pPr lvl="5" algn="ctr" rtl="0">
              <a:buNone/>
              <a:defRPr sz="1800">
                <a:solidFill>
                  <a:srgbClr val="FFFFFF"/>
                </a:solidFill>
                <a:latin typeface="Dosis"/>
                <a:ea typeface="Dosis"/>
                <a:cs typeface="Dosis"/>
                <a:sym typeface="Dosis"/>
              </a:defRPr>
            </a:lvl6pPr>
            <a:lvl7pPr lvl="6" algn="ctr" rtl="0">
              <a:buNone/>
              <a:defRPr sz="1800">
                <a:solidFill>
                  <a:srgbClr val="FFFFFF"/>
                </a:solidFill>
                <a:latin typeface="Dosis"/>
                <a:ea typeface="Dosis"/>
                <a:cs typeface="Dosis"/>
                <a:sym typeface="Dosis"/>
              </a:defRPr>
            </a:lvl7pPr>
            <a:lvl8pPr lvl="7" algn="ctr" rtl="0">
              <a:buNone/>
              <a:defRPr sz="1800">
                <a:solidFill>
                  <a:srgbClr val="FFFFFF"/>
                </a:solidFill>
                <a:latin typeface="Dosis"/>
                <a:ea typeface="Dosis"/>
                <a:cs typeface="Dosis"/>
                <a:sym typeface="Dosis"/>
              </a:defRPr>
            </a:lvl8pPr>
            <a:lvl9pPr lvl="8" algn="ctr" rtl="0">
              <a:buNone/>
              <a:defRPr sz="1800">
                <a:solidFill>
                  <a:srgbClr val="FFFFFF"/>
                </a:solidFill>
                <a:latin typeface="Dosis"/>
                <a:ea typeface="Dosis"/>
                <a:cs typeface="Dosis"/>
                <a:sym typeface="Dosi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hyperlink" Target="https://www.auroramj.com/"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hyperlink" Target="https://www.auroramj.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hyperlink" Target="https://www.auroramj.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hyperlink" Target="https://www.auroramj.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hyperlink" Target="https://www.auroramj.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B06E-F4B5-CC43-981C-7ED0F56EFCD6}"/>
              </a:ext>
            </a:extLst>
          </p:cNvPr>
          <p:cNvSpPr>
            <a:spLocks noGrp="1"/>
          </p:cNvSpPr>
          <p:nvPr>
            <p:ph type="title"/>
          </p:nvPr>
        </p:nvSpPr>
        <p:spPr>
          <a:xfrm>
            <a:off x="384272" y="229377"/>
            <a:ext cx="8434315" cy="745650"/>
          </a:xfrm>
        </p:spPr>
        <p:txBody>
          <a:bodyPr/>
          <a:lstStyle/>
          <a:p>
            <a:pPr algn="ctr"/>
            <a:r>
              <a:rPr lang="en-US" b="1" dirty="0" smtClean="0"/>
              <a:t>Role of </a:t>
            </a:r>
            <a:r>
              <a:rPr lang="en-US" b="1" dirty="0" smtClean="0"/>
              <a:t>Medicinal Cannabis in Mental Disorders</a:t>
            </a:r>
            <a:endParaRPr lang="en-US" b="1" dirty="0"/>
          </a:p>
        </p:txBody>
      </p:sp>
      <p:sp>
        <p:nvSpPr>
          <p:cNvPr id="6" name="Text Placeholder 2">
            <a:extLst>
              <a:ext uri="{FF2B5EF4-FFF2-40B4-BE49-F238E27FC236}">
                <a16:creationId xmlns:a16="http://schemas.microsoft.com/office/drawing/2014/main" id="{1B26D7C5-B06A-9541-AEC2-B2F2FEE9DA94}"/>
              </a:ext>
            </a:extLst>
          </p:cNvPr>
          <p:cNvSpPr>
            <a:spLocks noGrp="1"/>
          </p:cNvSpPr>
          <p:nvPr>
            <p:ph type="body" idx="1"/>
          </p:nvPr>
        </p:nvSpPr>
        <p:spPr>
          <a:xfrm>
            <a:off x="1262372" y="3052525"/>
            <a:ext cx="6658861" cy="862482"/>
          </a:xfrm>
        </p:spPr>
        <p:txBody>
          <a:bodyPr/>
          <a:lstStyle/>
          <a:p>
            <a:pPr marL="71438" indent="0" algn="ctr">
              <a:buNone/>
            </a:pPr>
            <a:r>
              <a:rPr lang="en-US" sz="1800" dirty="0"/>
              <a:t>This study </a:t>
            </a:r>
            <a:r>
              <a:rPr lang="en-US" sz="1800" dirty="0" smtClean="0"/>
              <a:t>aims </a:t>
            </a:r>
            <a:r>
              <a:rPr lang="en-US" sz="1800" dirty="0" smtClean="0"/>
              <a:t>to eva</a:t>
            </a:r>
            <a:r>
              <a:rPr lang="en-US" sz="1800" dirty="0" smtClean="0"/>
              <a:t>luate current evidence regarding the use of medicinal cannabis for the treatment of mental disorders.</a:t>
            </a:r>
            <a:r>
              <a:rPr lang="en-US" sz="1800" dirty="0" smtClean="0"/>
              <a:t> </a:t>
            </a:r>
            <a:endParaRPr lang="en-US" sz="1800" dirty="0"/>
          </a:p>
        </p:txBody>
      </p:sp>
      <p:pic>
        <p:nvPicPr>
          <p:cNvPr id="8" name="Picture 7"/>
          <p:cNvPicPr>
            <a:picLocks noChangeAspect="1"/>
          </p:cNvPicPr>
          <p:nvPr/>
        </p:nvPicPr>
        <p:blipFill rotWithShape="1">
          <a:blip r:embed="rId2"/>
          <a:srcRect l="31693" t="40925" r="35013" b="45096"/>
          <a:stretch/>
        </p:blipFill>
        <p:spPr>
          <a:xfrm>
            <a:off x="3313057" y="1695364"/>
            <a:ext cx="5330430" cy="1212782"/>
          </a:xfrm>
          <a:prstGeom prst="rect">
            <a:avLst/>
          </a:prstGeom>
        </p:spPr>
      </p:pic>
      <p:pic>
        <p:nvPicPr>
          <p:cNvPr id="10" name="Picture 9"/>
          <p:cNvPicPr>
            <a:picLocks noChangeAspect="1"/>
          </p:cNvPicPr>
          <p:nvPr/>
        </p:nvPicPr>
        <p:blipFill rotWithShape="1">
          <a:blip r:embed="rId2"/>
          <a:srcRect l="31693" t="23675" r="52990" b="63954"/>
          <a:stretch/>
        </p:blipFill>
        <p:spPr>
          <a:xfrm>
            <a:off x="384272" y="1105590"/>
            <a:ext cx="2802556" cy="1226598"/>
          </a:xfrm>
          <a:prstGeom prst="rect">
            <a:avLst/>
          </a:prstGeom>
        </p:spPr>
      </p:pic>
      <p:pic>
        <p:nvPicPr>
          <p:cNvPr id="11" name="Picture 10" descr="C:\Users\jp458\Downloads\Spectrum.png"/>
          <p:cNvPicPr/>
          <p:nvPr/>
        </p:nvPicPr>
        <p:blipFill>
          <a:blip r:embed="rId3">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13" name="Picture 12">
            <a:hlinkClick r:id="rId5"/>
          </p:cNvPr>
          <p:cNvPicPr/>
          <p:nvPr/>
        </p:nvPicPr>
        <p:blipFill>
          <a:blip r:embed="rId6">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200589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a:xfrm>
            <a:off x="754680" y="289218"/>
            <a:ext cx="5915025" cy="745650"/>
          </a:xfrm>
        </p:spPr>
        <p:txBody>
          <a:bodyPr/>
          <a:lstStyle/>
          <a:p>
            <a:r>
              <a:rPr lang="en-US" dirty="0"/>
              <a:t>Main point:</a:t>
            </a:r>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a:xfrm>
            <a:off x="754680" y="1145094"/>
            <a:ext cx="7509753" cy="2447550"/>
          </a:xfrm>
        </p:spPr>
        <p:txBody>
          <a:bodyPr/>
          <a:lstStyle/>
          <a:p>
            <a:r>
              <a:rPr lang="en-US" dirty="0"/>
              <a:t>M</a:t>
            </a:r>
            <a:r>
              <a:rPr lang="en-US" dirty="0" smtClean="0"/>
              <a:t>ental </a:t>
            </a:r>
            <a:r>
              <a:rPr lang="en-US" dirty="0"/>
              <a:t>disorders are the second leading cause of medicinal cannabis prescriptions</a:t>
            </a:r>
            <a:r>
              <a:rPr lang="en-US" dirty="0" smtClean="0"/>
              <a:t>.</a:t>
            </a:r>
          </a:p>
          <a:p>
            <a:r>
              <a:rPr lang="en-US" dirty="0" smtClean="0"/>
              <a:t>Evidence </a:t>
            </a:r>
            <a:r>
              <a:rPr lang="en-US" dirty="0"/>
              <a:t>in this matter is highly inconsistent, and there are no clear recommendations or guidelines </a:t>
            </a:r>
            <a:r>
              <a:rPr lang="en-US" dirty="0" smtClean="0"/>
              <a:t>that the define the role of cannabis for these conditions</a:t>
            </a:r>
          </a:p>
          <a:p>
            <a:r>
              <a:rPr lang="en-US" dirty="0" smtClean="0"/>
              <a:t>This </a:t>
            </a:r>
            <a:r>
              <a:rPr lang="en-US" dirty="0"/>
              <a:t>study aimed to analyze available literature regarding the use of cannabinoids in the treatment of certain mental conditions, in order to evaluate the quality of this evidence and provide improved recommendations for care. </a:t>
            </a:r>
            <a:endParaRPr lang="en-US" dirty="0"/>
          </a:p>
        </p:txBody>
      </p:sp>
      <p:pic>
        <p:nvPicPr>
          <p:cNvPr id="5" name="Picture 4"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7" name="Picture 6">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212600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a:xfrm>
            <a:off x="628651" y="815312"/>
            <a:ext cx="7886700" cy="3263400"/>
          </a:xfrm>
        </p:spPr>
        <p:txBody>
          <a:bodyPr/>
          <a:lstStyle/>
          <a:p>
            <a:r>
              <a:rPr lang="en-US" dirty="0" smtClean="0"/>
              <a:t>Literature </a:t>
            </a:r>
            <a:r>
              <a:rPr lang="en-US" dirty="0"/>
              <a:t>r</a:t>
            </a:r>
            <a:r>
              <a:rPr lang="en-US" dirty="0" smtClean="0"/>
              <a:t>eview for medicinal </a:t>
            </a:r>
            <a:r>
              <a:rPr lang="en-US" dirty="0"/>
              <a:t>cannabis (natural/synthetic) for the treatment of depression, anxiety, ADHD, Tourette’s syndrome, post-traumatic stress disorder (PTSD) and </a:t>
            </a:r>
            <a:r>
              <a:rPr lang="en-US" dirty="0" smtClean="0"/>
              <a:t>psychosis</a:t>
            </a:r>
          </a:p>
          <a:p>
            <a:r>
              <a:rPr lang="en-US" dirty="0" smtClean="0"/>
              <a:t>83 Studies found (50 Randomized Controlled Trials)</a:t>
            </a:r>
          </a:p>
          <a:p>
            <a:pPr lvl="1"/>
            <a:r>
              <a:rPr lang="en-US" dirty="0" smtClean="0"/>
              <a:t>Studies were grouped by condition</a:t>
            </a:r>
          </a:p>
          <a:p>
            <a:pPr lvl="1"/>
            <a:r>
              <a:rPr lang="en-US" dirty="0" smtClean="0"/>
              <a:t>Quality of Evidence assessed using </a:t>
            </a:r>
            <a:r>
              <a:rPr lang="en-US" dirty="0"/>
              <a:t>Grading of Recommendations, </a:t>
            </a:r>
            <a:r>
              <a:rPr lang="en-US" dirty="0" err="1"/>
              <a:t>Assesment</a:t>
            </a:r>
            <a:r>
              <a:rPr lang="en-US" dirty="0"/>
              <a:t>, Development and Evaluation (GRADE) methodology</a:t>
            </a:r>
            <a:endParaRPr lang="en-US" dirty="0"/>
          </a:p>
        </p:txBody>
      </p:sp>
      <p:pic>
        <p:nvPicPr>
          <p:cNvPr id="5" name="Picture 4"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7" name="Picture 6">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1934027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a:xfrm>
            <a:off x="628651" y="815312"/>
            <a:ext cx="7886700" cy="3263400"/>
          </a:xfrm>
        </p:spPr>
        <p:txBody>
          <a:bodyPr/>
          <a:lstStyle/>
          <a:p>
            <a:r>
              <a:rPr lang="en-US" sz="1800" dirty="0" smtClean="0"/>
              <a:t>Inconclusive results</a:t>
            </a:r>
          </a:p>
          <a:p>
            <a:r>
              <a:rPr lang="en-US" sz="1800" dirty="0" smtClean="0"/>
              <a:t>Low/Very Low Quality of Evidence</a:t>
            </a:r>
          </a:p>
          <a:p>
            <a:r>
              <a:rPr lang="en-US" sz="1800" dirty="0" smtClean="0"/>
              <a:t>No evidence favors use of cannabis in:</a:t>
            </a:r>
          </a:p>
          <a:p>
            <a:pPr lvl="1"/>
            <a:r>
              <a:rPr lang="en-US" sz="1575" dirty="0" smtClean="0"/>
              <a:t>Depression</a:t>
            </a:r>
          </a:p>
          <a:p>
            <a:pPr lvl="1"/>
            <a:r>
              <a:rPr lang="en-US" sz="1575" dirty="0" smtClean="0"/>
              <a:t>ADHD</a:t>
            </a:r>
          </a:p>
          <a:p>
            <a:pPr lvl="1"/>
            <a:r>
              <a:rPr lang="en-US" sz="1575" dirty="0" smtClean="0"/>
              <a:t>Tourette's Syndrome</a:t>
            </a:r>
          </a:p>
          <a:p>
            <a:pPr lvl="1"/>
            <a:r>
              <a:rPr lang="en-US" sz="1575" dirty="0" smtClean="0"/>
              <a:t>PTSD</a:t>
            </a:r>
          </a:p>
          <a:p>
            <a:pPr lvl="1"/>
            <a:r>
              <a:rPr lang="en-US" sz="1575" dirty="0" smtClean="0"/>
              <a:t>Psychosis</a:t>
            </a:r>
          </a:p>
          <a:p>
            <a:r>
              <a:rPr lang="en-US" sz="1800" dirty="0" smtClean="0"/>
              <a:t>Contradicting evidence for use in </a:t>
            </a:r>
            <a:r>
              <a:rPr lang="en-US" sz="1800" dirty="0"/>
              <a:t>a</a:t>
            </a:r>
            <a:r>
              <a:rPr lang="en-US" sz="1800" dirty="0" smtClean="0"/>
              <a:t>nxiety disorders</a:t>
            </a:r>
            <a:endParaRPr lang="en-US" sz="1575" dirty="0" smtClean="0"/>
          </a:p>
          <a:p>
            <a:pPr marL="71437" indent="0">
              <a:buNone/>
            </a:pPr>
            <a:endParaRPr lang="en-US" sz="1800" dirty="0" smtClean="0"/>
          </a:p>
          <a:p>
            <a:endParaRPr lang="en-US" dirty="0"/>
          </a:p>
        </p:txBody>
      </p:sp>
      <p:pic>
        <p:nvPicPr>
          <p:cNvPr id="5" name="Picture 4"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7" name="Picture 6">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4240598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p:txBody>
          <a:bodyPr/>
          <a:lstStyle/>
          <a:p>
            <a:r>
              <a:rPr lang="en-US" dirty="0"/>
              <a:t>The main conclusion drawn from this exhaustive study is that there is a lack of high-quality data regarding the use of medicinal cannabis for the treatment of mental disorders. </a:t>
            </a:r>
            <a:endParaRPr lang="en-US" dirty="0" smtClean="0"/>
          </a:p>
          <a:p>
            <a:r>
              <a:rPr lang="en-US" dirty="0"/>
              <a:t>there is a dire need for the development of high-quality research protocols, in order to properly define the role that cannabis has as a treatment option for mental disorders.  </a:t>
            </a:r>
          </a:p>
          <a:p>
            <a:endParaRPr lang="en-US" dirty="0"/>
          </a:p>
        </p:txBody>
      </p:sp>
      <p:pic>
        <p:nvPicPr>
          <p:cNvPr id="6" name="Picture 5"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8" name="Picture 7">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1140439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9362227"/>
      </p:ext>
    </p:extLst>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3504</TotalTime>
  <Words>260</Words>
  <Application>Microsoft Office PowerPoint</Application>
  <PresentationFormat>On-screen Show (16:9)</PresentationFormat>
  <Paragraphs>24</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Dosis</vt:lpstr>
      <vt:lpstr>Proxima Nova</vt:lpstr>
      <vt:lpstr>Proxima Nova Semibold</vt:lpstr>
      <vt:lpstr>Questrial</vt:lpstr>
      <vt:lpstr>Cerimon template</vt:lpstr>
      <vt:lpstr>Role of Medicinal Cannabis in Mental Disorders</vt:lpstr>
      <vt:lpstr>Main point:</vt:lpstr>
      <vt:lpstr>Results:</vt:lpstr>
      <vt:lpstr>Results: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Results LLC</dc:title>
  <dc:creator>Juan Esteban Perez, M.D.</dc:creator>
  <cp:lastModifiedBy>Juan Esteban Perez, M.D.</cp:lastModifiedBy>
  <cp:revision>100</cp:revision>
  <dcterms:modified xsi:type="dcterms:W3CDTF">2019-11-14T02:06:15Z</dcterms:modified>
</cp:coreProperties>
</file>