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5"/>
    <p:restoredTop sz="95037"/>
  </p:normalViewPr>
  <p:slideViewPr>
    <p:cSldViewPr snapToGrid="0" snapToObjects="1">
      <p:cViewPr>
        <p:scale>
          <a:sx n="141" d="100"/>
          <a:sy n="141" d="100"/>
        </p:scale>
        <p:origin x="90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82" y="433279"/>
            <a:ext cx="6805422" cy="994200"/>
          </a:xfrm>
        </p:spPr>
        <p:txBody>
          <a:bodyPr/>
          <a:lstStyle/>
          <a:p>
            <a:r>
              <a:rPr lang="en-US" dirty="0"/>
              <a:t>Cannabis consumption in adolescents and young adults following policy changes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964" y="3267883"/>
            <a:ext cx="7434072" cy="887544"/>
          </a:xfrm>
        </p:spPr>
        <p:txBody>
          <a:bodyPr/>
          <a:lstStyle/>
          <a:p>
            <a:pPr marL="95250" indent="0">
              <a:buNone/>
            </a:pPr>
            <a:r>
              <a:rPr lang="en-US" sz="1800" dirty="0"/>
              <a:t>This study examines the published evidence regarding changes in cannabis consumption of adolescents and young adults, after changes in legislation.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12DBE3-AB33-8644-A28B-84ABD69C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959" y="1427479"/>
            <a:ext cx="4877609" cy="17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32102"/>
            <a:ext cx="7886700" cy="3263400"/>
          </a:xfrm>
        </p:spPr>
        <p:txBody>
          <a:bodyPr/>
          <a:lstStyle/>
          <a:p>
            <a:r>
              <a:rPr lang="en-US" dirty="0"/>
              <a:t>Cannabis policy is quickly changing</a:t>
            </a:r>
          </a:p>
          <a:p>
            <a:r>
              <a:rPr lang="en-US" dirty="0"/>
              <a:t>Multiple countries and several US states are adopting cannabis decriminalization, legalization for medical use and even legalization for recreational use</a:t>
            </a:r>
          </a:p>
          <a:p>
            <a:r>
              <a:rPr lang="en-US" dirty="0"/>
              <a:t>In adults, evidence shows that these changes resulted in an increased level of marijuana consumption</a:t>
            </a:r>
          </a:p>
          <a:p>
            <a:r>
              <a:rPr lang="en-US" dirty="0"/>
              <a:t>There is a lack of evidence about the effects that policy changes have on use by adolescents and young adults (age &lt; 25 years old)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B06078-ECB9-CD4F-8E17-134A195CF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05375"/>
              </p:ext>
            </p:extLst>
          </p:nvPr>
        </p:nvGraphicFramePr>
        <p:xfrm>
          <a:off x="441434" y="835573"/>
          <a:ext cx="8073915" cy="32161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08644">
                  <a:extLst>
                    <a:ext uri="{9D8B030D-6E8A-4147-A177-3AD203B41FA5}">
                      <a16:colId xmlns:a16="http://schemas.microsoft.com/office/drawing/2014/main" val="1971169221"/>
                    </a:ext>
                  </a:extLst>
                </a:gridCol>
                <a:gridCol w="1717006">
                  <a:extLst>
                    <a:ext uri="{9D8B030D-6E8A-4147-A177-3AD203B41FA5}">
                      <a16:colId xmlns:a16="http://schemas.microsoft.com/office/drawing/2014/main" val="1678339628"/>
                    </a:ext>
                  </a:extLst>
                </a:gridCol>
                <a:gridCol w="4248265">
                  <a:extLst>
                    <a:ext uri="{9D8B030D-6E8A-4147-A177-3AD203B41FA5}">
                      <a16:colId xmlns:a16="http://schemas.microsoft.com/office/drawing/2014/main" val="1289533263"/>
                    </a:ext>
                  </a:extLst>
                </a:gridCol>
              </a:tblGrid>
              <a:tr h="1021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Policy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Conclusion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856284"/>
                  </a:ext>
                </a:extLst>
              </a:tr>
              <a:tr h="7314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Decriminalization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statistically significant changes in consumption levels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6010031"/>
                  </a:ext>
                </a:extLst>
              </a:tr>
              <a:tr h="7314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Legalization for medical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statistically significant changes in consumption levels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520300"/>
                  </a:ext>
                </a:extLst>
              </a:tr>
              <a:tr h="7314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Legalization for recreational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Slight increase in consumption levels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51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704"/>
            <a:ext cx="7886700" cy="994200"/>
          </a:xfrm>
        </p:spPr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Legalization of cannabis for recreational use does appear to lead to an increased consumption in adolescents and young adults, while decriminalization and legalization for medical use does not. </a:t>
            </a:r>
          </a:p>
          <a:p>
            <a:r>
              <a:rPr lang="en-US" dirty="0"/>
              <a:t>The results obtained suggest that policy changes must be carefully implemented to protect this high-risk population.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192</Words>
  <Application>Microsoft Macintosh PowerPoint</Application>
  <PresentationFormat>On-screen Show (16:9)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Dosis</vt:lpstr>
      <vt:lpstr>Proxima Nova</vt:lpstr>
      <vt:lpstr>Proxima Nova Semibold</vt:lpstr>
      <vt:lpstr>Questrial</vt:lpstr>
      <vt:lpstr>Cerimon template</vt:lpstr>
      <vt:lpstr>Cannabis consumption in adolescents and young adults following policy changes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Juan Esteban Perez</cp:lastModifiedBy>
  <cp:revision>101</cp:revision>
  <dcterms:modified xsi:type="dcterms:W3CDTF">2019-07-23T02:11:55Z</dcterms:modified>
</cp:coreProperties>
</file>