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6"/>
  </p:notesMasterIdLst>
  <p:sldIdLst>
    <p:sldId id="294" r:id="rId2"/>
    <p:sldId id="293" r:id="rId3"/>
    <p:sldId id="295" r:id="rId4"/>
    <p:sldId id="297"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5000" autoAdjust="0"/>
  </p:normalViewPr>
  <p:slideViewPr>
    <p:cSldViewPr snapToGrid="0" snapToObjects="1">
      <p:cViewPr>
        <p:scale>
          <a:sx n="60" d="100"/>
          <a:sy n="60" d="100"/>
        </p:scale>
        <p:origin x="-36" y="796"/>
      </p:cViewPr>
      <p:guideLst/>
    </p:cSldViewPr>
  </p:slideViewPr>
  <p:notesTextViewPr>
    <p:cViewPr>
      <p:scale>
        <a:sx n="1" d="1"/>
        <a:sy n="1" d="1"/>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1" y="4156675"/>
            <a:ext cx="9144000" cy="276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1" name="Google Shape;11;p2"/>
          <p:cNvSpPr/>
          <p:nvPr/>
        </p:nvSpPr>
        <p:spPr>
          <a:xfrm flipH="1">
            <a:off x="-151" y="0"/>
            <a:ext cx="9144000" cy="4156800"/>
          </a:xfrm>
          <a:prstGeom prst="rect">
            <a:avLst/>
          </a:prstGeom>
          <a:solidFill>
            <a:srgbClr val="0C526A">
              <a:alpha val="4173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 name="Google Shape;12;p2"/>
          <p:cNvSpPr txBox="1">
            <a:spLocks noGrp="1"/>
          </p:cNvSpPr>
          <p:nvPr>
            <p:ph type="ctrTitle"/>
          </p:nvPr>
        </p:nvSpPr>
        <p:spPr>
          <a:xfrm>
            <a:off x="685801"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4125">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4500">
                <a:solidFill>
                  <a:srgbClr val="FFFFFF"/>
                </a:solidFill>
              </a:defRPr>
            </a:lvl2pPr>
            <a:lvl3pPr lvl="2">
              <a:spcBef>
                <a:spcPts val="0"/>
              </a:spcBef>
              <a:spcAft>
                <a:spcPts val="0"/>
              </a:spcAft>
              <a:buClr>
                <a:srgbClr val="FFFFFF"/>
              </a:buClr>
              <a:buSzPts val="6000"/>
              <a:buNone/>
              <a:defRPr sz="4500">
                <a:solidFill>
                  <a:srgbClr val="FFFFFF"/>
                </a:solidFill>
              </a:defRPr>
            </a:lvl3pPr>
            <a:lvl4pPr lvl="3">
              <a:spcBef>
                <a:spcPts val="0"/>
              </a:spcBef>
              <a:spcAft>
                <a:spcPts val="0"/>
              </a:spcAft>
              <a:buClr>
                <a:srgbClr val="FFFFFF"/>
              </a:buClr>
              <a:buSzPts val="6000"/>
              <a:buNone/>
              <a:defRPr sz="4500">
                <a:solidFill>
                  <a:srgbClr val="FFFFFF"/>
                </a:solidFill>
              </a:defRPr>
            </a:lvl4pPr>
            <a:lvl5pPr lvl="4">
              <a:spcBef>
                <a:spcPts val="0"/>
              </a:spcBef>
              <a:spcAft>
                <a:spcPts val="0"/>
              </a:spcAft>
              <a:buClr>
                <a:srgbClr val="FFFFFF"/>
              </a:buClr>
              <a:buSzPts val="6000"/>
              <a:buNone/>
              <a:defRPr sz="4500">
                <a:solidFill>
                  <a:srgbClr val="FFFFFF"/>
                </a:solidFill>
              </a:defRPr>
            </a:lvl5pPr>
            <a:lvl6pPr lvl="5">
              <a:spcBef>
                <a:spcPts val="0"/>
              </a:spcBef>
              <a:spcAft>
                <a:spcPts val="0"/>
              </a:spcAft>
              <a:buClr>
                <a:srgbClr val="FFFFFF"/>
              </a:buClr>
              <a:buSzPts val="6000"/>
              <a:buNone/>
              <a:defRPr sz="4500">
                <a:solidFill>
                  <a:srgbClr val="FFFFFF"/>
                </a:solidFill>
              </a:defRPr>
            </a:lvl6pPr>
            <a:lvl7pPr lvl="6">
              <a:spcBef>
                <a:spcPts val="0"/>
              </a:spcBef>
              <a:spcAft>
                <a:spcPts val="0"/>
              </a:spcAft>
              <a:buClr>
                <a:srgbClr val="FFFFFF"/>
              </a:buClr>
              <a:buSzPts val="6000"/>
              <a:buNone/>
              <a:defRPr sz="4500">
                <a:solidFill>
                  <a:srgbClr val="FFFFFF"/>
                </a:solidFill>
              </a:defRPr>
            </a:lvl7pPr>
            <a:lvl8pPr lvl="7">
              <a:spcBef>
                <a:spcPts val="0"/>
              </a:spcBef>
              <a:spcAft>
                <a:spcPts val="0"/>
              </a:spcAft>
              <a:buClr>
                <a:srgbClr val="FFFFFF"/>
              </a:buClr>
              <a:buSzPts val="6000"/>
              <a:buNone/>
              <a:defRPr sz="4500">
                <a:solidFill>
                  <a:srgbClr val="FFFFFF"/>
                </a:solidFill>
              </a:defRPr>
            </a:lvl8pPr>
            <a:lvl9pPr lvl="8">
              <a:spcBef>
                <a:spcPts val="0"/>
              </a:spcBef>
              <a:spcAft>
                <a:spcPts val="0"/>
              </a:spcAft>
              <a:buClr>
                <a:srgbClr val="FFFFFF"/>
              </a:buClr>
              <a:buSzPts val="6000"/>
              <a:buNone/>
              <a:defRPr sz="45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5"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3"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1"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2475"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050"/>
            </a:lvl2pPr>
            <a:lvl3pPr lvl="2">
              <a:spcBef>
                <a:spcPts val="0"/>
              </a:spcBef>
              <a:spcAft>
                <a:spcPts val="0"/>
              </a:spcAft>
              <a:buSzPts val="1100"/>
              <a:buNone/>
              <a:defRPr sz="1050"/>
            </a:lvl3pPr>
            <a:lvl4pPr lvl="3">
              <a:spcBef>
                <a:spcPts val="0"/>
              </a:spcBef>
              <a:spcAft>
                <a:spcPts val="0"/>
              </a:spcAft>
              <a:buSzPts val="1100"/>
              <a:buNone/>
              <a:defRPr sz="1050"/>
            </a:lvl4pPr>
            <a:lvl5pPr lvl="4">
              <a:spcBef>
                <a:spcPts val="0"/>
              </a:spcBef>
              <a:spcAft>
                <a:spcPts val="0"/>
              </a:spcAft>
              <a:buSzPts val="1100"/>
              <a:buNone/>
              <a:defRPr sz="1050"/>
            </a:lvl5pPr>
            <a:lvl6pPr lvl="5">
              <a:spcBef>
                <a:spcPts val="0"/>
              </a:spcBef>
              <a:spcAft>
                <a:spcPts val="0"/>
              </a:spcAft>
              <a:buSzPts val="1100"/>
              <a:buNone/>
              <a:defRPr sz="1050"/>
            </a:lvl6pPr>
            <a:lvl7pPr lvl="6">
              <a:spcBef>
                <a:spcPts val="0"/>
              </a:spcBef>
              <a:spcAft>
                <a:spcPts val="0"/>
              </a:spcAft>
              <a:buSzPts val="1100"/>
              <a:buNone/>
              <a:defRPr sz="1050"/>
            </a:lvl7pPr>
            <a:lvl8pPr lvl="7">
              <a:spcBef>
                <a:spcPts val="0"/>
              </a:spcBef>
              <a:spcAft>
                <a:spcPts val="0"/>
              </a:spcAft>
              <a:buSzPts val="1100"/>
              <a:buNone/>
              <a:defRPr sz="1050"/>
            </a:lvl8pPr>
            <a:lvl9pPr lvl="8">
              <a:spcBef>
                <a:spcPts val="0"/>
              </a:spcBef>
              <a:spcAft>
                <a:spcPts val="0"/>
              </a:spcAft>
              <a:buSzPts val="1100"/>
              <a:buNone/>
              <a:defRPr sz="1050"/>
            </a:lvl9pPr>
          </a:lstStyle>
          <a:p>
            <a:endParaRPr/>
          </a:p>
        </p:txBody>
      </p:sp>
      <p:sp>
        <p:nvSpPr>
          <p:cNvPr id="65" name="Google Shape;65;p14"/>
          <p:cNvSpPr txBox="1">
            <a:spLocks noGrp="1"/>
          </p:cNvSpPr>
          <p:nvPr>
            <p:ph type="body" idx="1"/>
          </p:nvPr>
        </p:nvSpPr>
        <p:spPr>
          <a:xfrm>
            <a:off x="628651" y="988219"/>
            <a:ext cx="7886700" cy="3263400"/>
          </a:xfrm>
          <a:prstGeom prst="rect">
            <a:avLst/>
          </a:prstGeom>
          <a:noFill/>
          <a:ln>
            <a:noFill/>
          </a:ln>
        </p:spPr>
        <p:txBody>
          <a:bodyPr spcFirstLastPara="1" wrap="square" lIns="68575" tIns="34275" rIns="68575" bIns="34275" anchor="t" anchorCtr="0"/>
          <a:lstStyle>
            <a:lvl1pPr marL="342900" marR="0" lvl="0" indent="-271463" algn="l" rtl="0">
              <a:lnSpc>
                <a:spcPct val="90000"/>
              </a:lnSpc>
              <a:spcBef>
                <a:spcPts val="600"/>
              </a:spcBef>
              <a:spcAft>
                <a:spcPts val="0"/>
              </a:spcAft>
              <a:buClr>
                <a:schemeClr val="dk1"/>
              </a:buClr>
              <a:buSzPts val="2100"/>
              <a:buFont typeface="Questrial"/>
              <a:buChar char="○"/>
              <a:defRPr sz="1575" i="0" u="none" strike="noStrike" cap="none">
                <a:solidFill>
                  <a:schemeClr val="dk1"/>
                </a:solidFill>
                <a:latin typeface="Questrial"/>
                <a:ea typeface="Questrial"/>
                <a:cs typeface="Questrial"/>
                <a:sym typeface="Questrial"/>
              </a:defRPr>
            </a:lvl1pPr>
            <a:lvl2pPr marL="685800" marR="0" lvl="1" indent="-257175" algn="l" rtl="0">
              <a:lnSpc>
                <a:spcPct val="90000"/>
              </a:lnSpc>
              <a:spcBef>
                <a:spcPts val="300"/>
              </a:spcBef>
              <a:spcAft>
                <a:spcPts val="0"/>
              </a:spcAft>
              <a:buClr>
                <a:schemeClr val="dk1"/>
              </a:buClr>
              <a:buSzPts val="1800"/>
              <a:buFont typeface="Questrial"/>
              <a:buChar char="•"/>
              <a:defRPr sz="1350" i="0" u="none" strike="noStrike" cap="none">
                <a:solidFill>
                  <a:schemeClr val="dk1"/>
                </a:solidFill>
                <a:latin typeface="Questrial"/>
                <a:ea typeface="Questrial"/>
                <a:cs typeface="Questrial"/>
                <a:sym typeface="Questrial"/>
              </a:defRPr>
            </a:lvl2pPr>
            <a:lvl3pPr marL="1028700" marR="0" lvl="2" indent="-242888" algn="l" rtl="0">
              <a:lnSpc>
                <a:spcPct val="90000"/>
              </a:lnSpc>
              <a:spcBef>
                <a:spcPts val="300"/>
              </a:spcBef>
              <a:spcAft>
                <a:spcPts val="0"/>
              </a:spcAft>
              <a:buClr>
                <a:schemeClr val="dk1"/>
              </a:buClr>
              <a:buSzPts val="1500"/>
              <a:buFont typeface="Questrial"/>
              <a:buChar char="‒"/>
              <a:defRPr sz="1125" i="0" u="none" strike="noStrike" cap="none">
                <a:solidFill>
                  <a:schemeClr val="dk1"/>
                </a:solidFill>
                <a:latin typeface="Questrial"/>
                <a:ea typeface="Questrial"/>
                <a:cs typeface="Questrial"/>
                <a:sym typeface="Questrial"/>
              </a:defRPr>
            </a:lvl3pPr>
            <a:lvl4pPr marL="1371600" marR="0" lvl="3"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4pPr>
            <a:lvl5pPr marL="1714500" marR="0" lvl="4"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5pPr>
            <a:lvl6pPr marL="2057400" marR="0" lvl="5"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6pPr>
            <a:lvl7pPr marL="2400300" marR="0" lvl="6"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7pPr>
            <a:lvl8pPr marL="2743200" marR="0" lvl="7"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8pPr>
            <a:lvl9pPr marL="3086100" marR="0" lvl="8" indent="-238125" algn="l" rtl="0">
              <a:lnSpc>
                <a:spcPct val="90000"/>
              </a:lnSpc>
              <a:spcBef>
                <a:spcPts val="300"/>
              </a:spcBef>
              <a:spcAft>
                <a:spcPts val="0"/>
              </a:spcAft>
              <a:buClr>
                <a:schemeClr val="dk1"/>
              </a:buClr>
              <a:buSzPts val="1400"/>
              <a:buFont typeface="Questrial"/>
              <a:buChar char="•"/>
              <a:defRPr sz="105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1"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1"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67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05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1"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75" b="0" i="0" u="none" strike="noStrike" cap="none">
                <a:solidFill>
                  <a:srgbClr val="888888"/>
                </a:solidFill>
                <a:latin typeface="Calibri"/>
                <a:ea typeface="Calibri"/>
                <a:cs typeface="Calibri"/>
                <a:sym typeface="Calibri"/>
              </a:defRPr>
            </a:lvl1pPr>
            <a:lvl2pPr marL="0" marR="0" lvl="1" indent="0" algn="r" rtl="0">
              <a:spcBef>
                <a:spcPts val="0"/>
              </a:spcBef>
              <a:buNone/>
              <a:defRPr sz="675" b="0" i="0" u="none" strike="noStrike" cap="none">
                <a:solidFill>
                  <a:srgbClr val="888888"/>
                </a:solidFill>
                <a:latin typeface="Calibri"/>
                <a:ea typeface="Calibri"/>
                <a:cs typeface="Calibri"/>
                <a:sym typeface="Calibri"/>
              </a:defRPr>
            </a:lvl2pPr>
            <a:lvl3pPr marL="0" marR="0" lvl="2" indent="0" algn="r" rtl="0">
              <a:spcBef>
                <a:spcPts val="0"/>
              </a:spcBef>
              <a:buNone/>
              <a:defRPr sz="675" b="0" i="0" u="none" strike="noStrike" cap="none">
                <a:solidFill>
                  <a:srgbClr val="888888"/>
                </a:solidFill>
                <a:latin typeface="Calibri"/>
                <a:ea typeface="Calibri"/>
                <a:cs typeface="Calibri"/>
                <a:sym typeface="Calibri"/>
              </a:defRPr>
            </a:lvl3pPr>
            <a:lvl4pPr marL="0" marR="0" lvl="3" indent="0" algn="r" rtl="0">
              <a:spcBef>
                <a:spcPts val="0"/>
              </a:spcBef>
              <a:buNone/>
              <a:defRPr sz="675" b="0" i="0" u="none" strike="noStrike" cap="none">
                <a:solidFill>
                  <a:srgbClr val="888888"/>
                </a:solidFill>
                <a:latin typeface="Calibri"/>
                <a:ea typeface="Calibri"/>
                <a:cs typeface="Calibri"/>
                <a:sym typeface="Calibri"/>
              </a:defRPr>
            </a:lvl4pPr>
            <a:lvl5pPr marL="0" marR="0" lvl="4" indent="0" algn="r" rtl="0">
              <a:spcBef>
                <a:spcPts val="0"/>
              </a:spcBef>
              <a:buNone/>
              <a:defRPr sz="675" b="0" i="0" u="none" strike="noStrike" cap="none">
                <a:solidFill>
                  <a:srgbClr val="888888"/>
                </a:solidFill>
                <a:latin typeface="Calibri"/>
                <a:ea typeface="Calibri"/>
                <a:cs typeface="Calibri"/>
                <a:sym typeface="Calibri"/>
              </a:defRPr>
            </a:lvl5pPr>
            <a:lvl6pPr marL="0" marR="0" lvl="5" indent="0" algn="r" rtl="0">
              <a:spcBef>
                <a:spcPts val="0"/>
              </a:spcBef>
              <a:buNone/>
              <a:defRPr sz="675" b="0" i="0" u="none" strike="noStrike" cap="none">
                <a:solidFill>
                  <a:srgbClr val="888888"/>
                </a:solidFill>
                <a:latin typeface="Calibri"/>
                <a:ea typeface="Calibri"/>
                <a:cs typeface="Calibri"/>
                <a:sym typeface="Calibri"/>
              </a:defRPr>
            </a:lvl6pPr>
            <a:lvl7pPr marL="0" marR="0" lvl="6" indent="0" algn="r" rtl="0">
              <a:spcBef>
                <a:spcPts val="0"/>
              </a:spcBef>
              <a:buNone/>
              <a:defRPr sz="675" b="0" i="0" u="none" strike="noStrike" cap="none">
                <a:solidFill>
                  <a:srgbClr val="888888"/>
                </a:solidFill>
                <a:latin typeface="Calibri"/>
                <a:ea typeface="Calibri"/>
                <a:cs typeface="Calibri"/>
                <a:sym typeface="Calibri"/>
              </a:defRPr>
            </a:lvl7pPr>
            <a:lvl8pPr marL="0" marR="0" lvl="7" indent="0" algn="r" rtl="0">
              <a:spcBef>
                <a:spcPts val="0"/>
              </a:spcBef>
              <a:buNone/>
              <a:defRPr sz="675" b="0" i="0" u="none" strike="noStrike" cap="none">
                <a:solidFill>
                  <a:srgbClr val="888888"/>
                </a:solidFill>
                <a:latin typeface="Calibri"/>
                <a:ea typeface="Calibri"/>
                <a:cs typeface="Calibri"/>
                <a:sym typeface="Calibri"/>
              </a:defRPr>
            </a:lvl8pPr>
            <a:lvl9pPr marL="0" marR="0" lvl="8" indent="0" algn="r" rtl="0">
              <a:spcBef>
                <a:spcPts val="0"/>
              </a:spcBef>
              <a:buNone/>
              <a:defRPr sz="675"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69" name="Google Shape;69;p14"/>
          <p:cNvPicPr preferRelativeResize="0"/>
          <p:nvPr/>
        </p:nvPicPr>
        <p:blipFill rotWithShape="1">
          <a:blip r:embed="rId2">
            <a:alphaModFix/>
          </a:blip>
          <a:srcRect t="-89428" b="91456"/>
          <a:stretch/>
        </p:blipFill>
        <p:spPr>
          <a:xfrm>
            <a:off x="0" y="-2791349"/>
            <a:ext cx="9144003"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1" y="3082200"/>
            <a:ext cx="9144000" cy="687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7" name="Google Shape;17;p3"/>
          <p:cNvSpPr/>
          <p:nvPr/>
        </p:nvSpPr>
        <p:spPr>
          <a:xfrm flipH="1">
            <a:off x="-151" y="0"/>
            <a:ext cx="9144000" cy="3082200"/>
          </a:xfrm>
          <a:prstGeom prst="rect">
            <a:avLst/>
          </a:prstGeom>
          <a:solidFill>
            <a:srgbClr val="0C526A">
              <a:alpha val="4173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2700">
                <a:solidFill>
                  <a:srgbClr val="FFFFFF"/>
                </a:solidFill>
              </a:defRPr>
            </a:lvl1pPr>
            <a:lvl2pPr lvl="1" rtl="0">
              <a:spcBef>
                <a:spcPts val="0"/>
              </a:spcBef>
              <a:spcAft>
                <a:spcPts val="0"/>
              </a:spcAft>
              <a:buClr>
                <a:srgbClr val="FFFFFF"/>
              </a:buClr>
              <a:buSzPts val="4800"/>
              <a:buNone/>
              <a:defRPr sz="3600">
                <a:solidFill>
                  <a:srgbClr val="FFFFFF"/>
                </a:solidFill>
              </a:defRPr>
            </a:lvl2pPr>
            <a:lvl3pPr lvl="2" rtl="0">
              <a:spcBef>
                <a:spcPts val="0"/>
              </a:spcBef>
              <a:spcAft>
                <a:spcPts val="0"/>
              </a:spcAft>
              <a:buClr>
                <a:srgbClr val="FFFFFF"/>
              </a:buClr>
              <a:buSzPts val="4800"/>
              <a:buNone/>
              <a:defRPr sz="3600">
                <a:solidFill>
                  <a:srgbClr val="FFFFFF"/>
                </a:solidFill>
              </a:defRPr>
            </a:lvl3pPr>
            <a:lvl4pPr lvl="3" rtl="0">
              <a:spcBef>
                <a:spcPts val="0"/>
              </a:spcBef>
              <a:spcAft>
                <a:spcPts val="0"/>
              </a:spcAft>
              <a:buClr>
                <a:srgbClr val="FFFFFF"/>
              </a:buClr>
              <a:buSzPts val="4800"/>
              <a:buNone/>
              <a:defRPr sz="3600">
                <a:solidFill>
                  <a:srgbClr val="FFFFFF"/>
                </a:solidFill>
              </a:defRPr>
            </a:lvl4pPr>
            <a:lvl5pPr lvl="4" rtl="0">
              <a:spcBef>
                <a:spcPts val="0"/>
              </a:spcBef>
              <a:spcAft>
                <a:spcPts val="0"/>
              </a:spcAft>
              <a:buClr>
                <a:srgbClr val="FFFFFF"/>
              </a:buClr>
              <a:buSzPts val="4800"/>
              <a:buNone/>
              <a:defRPr sz="3600">
                <a:solidFill>
                  <a:srgbClr val="FFFFFF"/>
                </a:solidFill>
              </a:defRPr>
            </a:lvl5pPr>
            <a:lvl6pPr lvl="5" rtl="0">
              <a:spcBef>
                <a:spcPts val="0"/>
              </a:spcBef>
              <a:spcAft>
                <a:spcPts val="0"/>
              </a:spcAft>
              <a:buClr>
                <a:srgbClr val="FFFFFF"/>
              </a:buClr>
              <a:buSzPts val="4800"/>
              <a:buNone/>
              <a:defRPr sz="3600">
                <a:solidFill>
                  <a:srgbClr val="FFFFFF"/>
                </a:solidFill>
              </a:defRPr>
            </a:lvl6pPr>
            <a:lvl7pPr lvl="6" rtl="0">
              <a:spcBef>
                <a:spcPts val="0"/>
              </a:spcBef>
              <a:spcAft>
                <a:spcPts val="0"/>
              </a:spcAft>
              <a:buClr>
                <a:srgbClr val="FFFFFF"/>
              </a:buClr>
              <a:buSzPts val="4800"/>
              <a:buNone/>
              <a:defRPr sz="3600">
                <a:solidFill>
                  <a:srgbClr val="FFFFFF"/>
                </a:solidFill>
              </a:defRPr>
            </a:lvl7pPr>
            <a:lvl8pPr lvl="7" rtl="0">
              <a:spcBef>
                <a:spcPts val="0"/>
              </a:spcBef>
              <a:spcAft>
                <a:spcPts val="0"/>
              </a:spcAft>
              <a:buClr>
                <a:srgbClr val="FFFFFF"/>
              </a:buClr>
              <a:buSzPts val="4800"/>
              <a:buNone/>
              <a:defRPr sz="3600">
                <a:solidFill>
                  <a:srgbClr val="FFFFFF"/>
                </a:solidFill>
              </a:defRPr>
            </a:lvl8pPr>
            <a:lvl9pPr lvl="8" rtl="0">
              <a:spcBef>
                <a:spcPts val="0"/>
              </a:spcBef>
              <a:spcAft>
                <a:spcPts val="0"/>
              </a:spcAft>
              <a:buClr>
                <a:srgbClr val="FFFFFF"/>
              </a:buClr>
              <a:buSzPts val="4800"/>
              <a:buNone/>
              <a:defRPr sz="36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350">
                <a:latin typeface="Proxima Nova"/>
                <a:ea typeface="Proxima Nova"/>
                <a:cs typeface="Proxima Nova"/>
                <a:sym typeface="Proxima Nova"/>
              </a:defRPr>
            </a:lvl1pPr>
            <a:lvl2pPr lvl="1" rtl="0">
              <a:spcBef>
                <a:spcPts val="0"/>
              </a:spcBef>
              <a:spcAft>
                <a:spcPts val="0"/>
              </a:spcAft>
              <a:buClr>
                <a:srgbClr val="415665"/>
              </a:buClr>
              <a:buSzPts val="1800"/>
              <a:buNone/>
              <a:defRPr sz="1350"/>
            </a:lvl2pPr>
            <a:lvl3pPr lvl="2" rtl="0">
              <a:spcBef>
                <a:spcPts val="0"/>
              </a:spcBef>
              <a:spcAft>
                <a:spcPts val="0"/>
              </a:spcAft>
              <a:buClr>
                <a:srgbClr val="415665"/>
              </a:buClr>
              <a:buSzPts val="1800"/>
              <a:buNone/>
              <a:defRPr sz="135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fld id="{00000000-1234-1234-1234-123412341234}" type="slidenum">
              <a:rPr lang="en" smtClean="0"/>
              <a:pPr/>
              <a:t>‹#›</a:t>
            </a:fld>
            <a:endParaRPr lang="en"/>
          </a:p>
        </p:txBody>
      </p:sp>
      <p:pic>
        <p:nvPicPr>
          <p:cNvPr id="21" name="Google Shape;21;p3" descr="Logo Horizontal on Transparent 623x200.png"/>
          <p:cNvPicPr preferRelativeResize="0"/>
          <p:nvPr/>
        </p:nvPicPr>
        <p:blipFill>
          <a:blip r:embed="rId2">
            <a:alphaModFix/>
          </a:blip>
          <a:stretch>
            <a:fillRect/>
          </a:stretch>
        </p:blipFill>
        <p:spPr>
          <a:xfrm>
            <a:off x="163025"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3"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1" y="3769825"/>
            <a:ext cx="9144000" cy="6876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5" name="Google Shape;25;p4"/>
          <p:cNvSpPr/>
          <p:nvPr/>
        </p:nvSpPr>
        <p:spPr>
          <a:xfrm flipH="1">
            <a:off x="-151" y="0"/>
            <a:ext cx="9144000" cy="3769800"/>
          </a:xfrm>
          <a:prstGeom prst="rect">
            <a:avLst/>
          </a:prstGeom>
          <a:solidFill>
            <a:srgbClr val="0C526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342900" lvl="0" indent="-314325" algn="ctr" rtl="0">
              <a:spcBef>
                <a:spcPts val="450"/>
              </a:spcBef>
              <a:spcAft>
                <a:spcPts val="0"/>
              </a:spcAft>
              <a:buClr>
                <a:srgbClr val="FFFFFF"/>
              </a:buClr>
              <a:buSzPts val="3000"/>
              <a:buChar char="▹"/>
              <a:defRPr i="1">
                <a:solidFill>
                  <a:srgbClr val="FFFFFF"/>
                </a:solidFill>
              </a:defRPr>
            </a:lvl1pPr>
            <a:lvl2pPr marL="685800" lvl="1" indent="-285750" algn="ctr" rtl="0">
              <a:spcBef>
                <a:spcPts val="0"/>
              </a:spcBef>
              <a:spcAft>
                <a:spcPts val="0"/>
              </a:spcAft>
              <a:buClr>
                <a:srgbClr val="FFFFFF"/>
              </a:buClr>
              <a:buSzPts val="2400"/>
              <a:buChar char="▸"/>
              <a:defRPr i="1">
                <a:solidFill>
                  <a:srgbClr val="FFFFFF"/>
                </a:solidFill>
              </a:defRPr>
            </a:lvl2pPr>
            <a:lvl3pPr marL="1028700" lvl="2" indent="-285750" algn="ctr" rtl="0">
              <a:spcBef>
                <a:spcPts val="0"/>
              </a:spcBef>
              <a:spcAft>
                <a:spcPts val="0"/>
              </a:spcAft>
              <a:buClr>
                <a:srgbClr val="FFFFFF"/>
              </a:buClr>
              <a:buSzPts val="2400"/>
              <a:buChar char="⬩"/>
              <a:defRPr i="1">
                <a:solidFill>
                  <a:srgbClr val="FFFFFF"/>
                </a:solidFill>
              </a:defRPr>
            </a:lvl3pPr>
            <a:lvl4pPr marL="1371600" lvl="3" indent="-257175" algn="ctr" rtl="0">
              <a:spcBef>
                <a:spcPts val="0"/>
              </a:spcBef>
              <a:spcAft>
                <a:spcPts val="0"/>
              </a:spcAft>
              <a:buClr>
                <a:srgbClr val="FFFFFF"/>
              </a:buClr>
              <a:buSzPts val="1800"/>
              <a:buChar char="⬞"/>
              <a:defRPr i="1">
                <a:solidFill>
                  <a:srgbClr val="FFFFFF"/>
                </a:solidFill>
              </a:defRPr>
            </a:lvl4pPr>
            <a:lvl5pPr marL="1714500" lvl="4" indent="-257175" algn="ctr" rtl="0">
              <a:spcBef>
                <a:spcPts val="0"/>
              </a:spcBef>
              <a:spcAft>
                <a:spcPts val="0"/>
              </a:spcAft>
              <a:buClr>
                <a:srgbClr val="FFFFFF"/>
              </a:buClr>
              <a:buSzPts val="1800"/>
              <a:buChar char="○"/>
              <a:defRPr i="1">
                <a:solidFill>
                  <a:srgbClr val="FFFFFF"/>
                </a:solidFill>
              </a:defRPr>
            </a:lvl5pPr>
            <a:lvl6pPr marL="2057400" lvl="5" indent="-257175" algn="ctr" rtl="0">
              <a:spcBef>
                <a:spcPts val="0"/>
              </a:spcBef>
              <a:spcAft>
                <a:spcPts val="0"/>
              </a:spcAft>
              <a:buClr>
                <a:srgbClr val="FFFFFF"/>
              </a:buClr>
              <a:buSzPts val="1800"/>
              <a:buChar char="■"/>
              <a:defRPr i="1">
                <a:solidFill>
                  <a:srgbClr val="FFFFFF"/>
                </a:solidFill>
              </a:defRPr>
            </a:lvl6pPr>
            <a:lvl7pPr marL="2400300" lvl="6" indent="-257175" algn="ctr" rtl="0">
              <a:spcBef>
                <a:spcPts val="0"/>
              </a:spcBef>
              <a:spcAft>
                <a:spcPts val="0"/>
              </a:spcAft>
              <a:buClr>
                <a:srgbClr val="FFFFFF"/>
              </a:buClr>
              <a:buSzPts val="1800"/>
              <a:buChar char="●"/>
              <a:defRPr i="1">
                <a:solidFill>
                  <a:srgbClr val="FFFFFF"/>
                </a:solidFill>
              </a:defRPr>
            </a:lvl7pPr>
            <a:lvl8pPr marL="2743200" lvl="7" indent="-257175" algn="ctr" rtl="0">
              <a:spcBef>
                <a:spcPts val="0"/>
              </a:spcBef>
              <a:spcAft>
                <a:spcPts val="0"/>
              </a:spcAft>
              <a:buClr>
                <a:srgbClr val="FFFFFF"/>
              </a:buClr>
              <a:buSzPts val="1800"/>
              <a:buChar char="○"/>
              <a:defRPr i="1">
                <a:solidFill>
                  <a:srgbClr val="FFFFFF"/>
                </a:solidFill>
              </a:defRPr>
            </a:lvl8pPr>
            <a:lvl9pPr marL="3086100" lvl="8" indent="-257175"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68569" tIns="68569" rIns="68569" bIns="68569" anchor="t" anchorCtr="0">
            <a:noAutofit/>
          </a:bodyPr>
          <a:lstStyle/>
          <a:p>
            <a:pPr marL="0" lvl="0" indent="0" algn="ctr" rtl="0">
              <a:spcBef>
                <a:spcPts val="0"/>
              </a:spcBef>
              <a:spcAft>
                <a:spcPts val="0"/>
              </a:spcAft>
              <a:buNone/>
            </a:pPr>
            <a:r>
              <a:rPr lang="en" sz="5400" b="1">
                <a:solidFill>
                  <a:srgbClr val="0C526A"/>
                </a:solidFill>
              </a:rPr>
              <a:t>”</a:t>
            </a:r>
            <a:endParaRPr sz="54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4" name="Google Shape;34;p6"/>
          <p:cNvSpPr txBox="1">
            <a:spLocks noGrp="1"/>
          </p:cNvSpPr>
          <p:nvPr>
            <p:ph type="body" idx="1"/>
          </p:nvPr>
        </p:nvSpPr>
        <p:spPr>
          <a:xfrm>
            <a:off x="844426" y="767950"/>
            <a:ext cx="3858900" cy="4087800"/>
          </a:xfrm>
          <a:prstGeom prst="rect">
            <a:avLst/>
          </a:prstGeom>
        </p:spPr>
        <p:txBody>
          <a:bodyPr spcFirstLastPara="1" wrap="square" lIns="91425" tIns="91425" rIns="91425" bIns="91425" anchor="t" anchorCtr="0"/>
          <a:lstStyle>
            <a:lvl1pPr marL="342900" lvl="0" indent="-266700">
              <a:spcBef>
                <a:spcPts val="450"/>
              </a:spcBef>
              <a:spcAft>
                <a:spcPts val="0"/>
              </a:spcAft>
              <a:buClr>
                <a:srgbClr val="089B9B"/>
              </a:buClr>
              <a:buSzPts val="2000"/>
              <a:buChar char="▹"/>
              <a:defRPr sz="1500"/>
            </a:lvl1pPr>
            <a:lvl2pPr marL="685800" lvl="1" indent="-266700">
              <a:spcBef>
                <a:spcPts val="0"/>
              </a:spcBef>
              <a:spcAft>
                <a:spcPts val="0"/>
              </a:spcAft>
              <a:buClr>
                <a:srgbClr val="089B9B"/>
              </a:buClr>
              <a:buSzPts val="2000"/>
              <a:buChar char="▸"/>
              <a:defRPr sz="1500"/>
            </a:lvl2pPr>
            <a:lvl3pPr marL="1028700" lvl="2" indent="-266700">
              <a:spcBef>
                <a:spcPts val="0"/>
              </a:spcBef>
              <a:spcAft>
                <a:spcPts val="0"/>
              </a:spcAft>
              <a:buClr>
                <a:srgbClr val="089B9B"/>
              </a:buClr>
              <a:buSzPts val="2000"/>
              <a:buChar char="⬩"/>
              <a:defRPr sz="1500"/>
            </a:lvl3pPr>
            <a:lvl4pPr marL="1371600" lvl="3" indent="-266700">
              <a:spcBef>
                <a:spcPts val="0"/>
              </a:spcBef>
              <a:spcAft>
                <a:spcPts val="0"/>
              </a:spcAft>
              <a:buClr>
                <a:srgbClr val="089B9B"/>
              </a:buClr>
              <a:buSzPts val="2000"/>
              <a:buChar char="⬞"/>
              <a:defRPr sz="1500"/>
            </a:lvl4pPr>
            <a:lvl5pPr marL="1714500" lvl="4" indent="-266700">
              <a:spcBef>
                <a:spcPts val="0"/>
              </a:spcBef>
              <a:spcAft>
                <a:spcPts val="0"/>
              </a:spcAft>
              <a:buClr>
                <a:srgbClr val="089B9B"/>
              </a:buClr>
              <a:buSzPts val="2000"/>
              <a:buChar char="○"/>
              <a:defRPr sz="1500"/>
            </a:lvl5pPr>
            <a:lvl6pPr marL="2057400" lvl="5" indent="-266700">
              <a:spcBef>
                <a:spcPts val="0"/>
              </a:spcBef>
              <a:spcAft>
                <a:spcPts val="0"/>
              </a:spcAft>
              <a:buClr>
                <a:srgbClr val="089B9B"/>
              </a:buClr>
              <a:buSzPts val="2000"/>
              <a:buChar char="■"/>
              <a:defRPr sz="1500"/>
            </a:lvl6pPr>
            <a:lvl7pPr marL="2400300" lvl="6" indent="-266700">
              <a:spcBef>
                <a:spcPts val="0"/>
              </a:spcBef>
              <a:spcAft>
                <a:spcPts val="0"/>
              </a:spcAft>
              <a:buClr>
                <a:srgbClr val="089B9B"/>
              </a:buClr>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5" name="Google Shape;35;p6"/>
          <p:cNvSpPr txBox="1">
            <a:spLocks noGrp="1"/>
          </p:cNvSpPr>
          <p:nvPr>
            <p:ph type="body" idx="2"/>
          </p:nvPr>
        </p:nvSpPr>
        <p:spPr>
          <a:xfrm>
            <a:off x="4878226" y="768050"/>
            <a:ext cx="4187700" cy="4087800"/>
          </a:xfrm>
          <a:prstGeom prst="rect">
            <a:avLst/>
          </a:prstGeom>
        </p:spPr>
        <p:txBody>
          <a:bodyPr spcFirstLastPara="1" wrap="square" lIns="91425" tIns="91425" rIns="91425" bIns="91425" anchor="t" anchorCtr="0"/>
          <a:lstStyle>
            <a:lvl1pPr marL="342900" lvl="0" indent="-266700">
              <a:spcBef>
                <a:spcPts val="450"/>
              </a:spcBef>
              <a:spcAft>
                <a:spcPts val="0"/>
              </a:spcAft>
              <a:buClr>
                <a:srgbClr val="089B9B"/>
              </a:buClr>
              <a:buSzPts val="2000"/>
              <a:buChar char="▹"/>
              <a:defRPr sz="1500"/>
            </a:lvl1pPr>
            <a:lvl2pPr marL="685800" lvl="1" indent="-266700">
              <a:spcBef>
                <a:spcPts val="0"/>
              </a:spcBef>
              <a:spcAft>
                <a:spcPts val="0"/>
              </a:spcAft>
              <a:buClr>
                <a:srgbClr val="089B9B"/>
              </a:buClr>
              <a:buSzPts val="2000"/>
              <a:buChar char="▸"/>
              <a:defRPr sz="1500"/>
            </a:lvl2pPr>
            <a:lvl3pPr marL="1028700" lvl="2" indent="-266700">
              <a:spcBef>
                <a:spcPts val="0"/>
              </a:spcBef>
              <a:spcAft>
                <a:spcPts val="0"/>
              </a:spcAft>
              <a:buClr>
                <a:srgbClr val="089B9B"/>
              </a:buClr>
              <a:buSzPts val="2000"/>
              <a:buChar char="⬩"/>
              <a:defRPr sz="1500"/>
            </a:lvl3pPr>
            <a:lvl4pPr marL="1371600" lvl="3" indent="-266700">
              <a:spcBef>
                <a:spcPts val="0"/>
              </a:spcBef>
              <a:spcAft>
                <a:spcPts val="0"/>
              </a:spcAft>
              <a:buClr>
                <a:srgbClr val="089B9B"/>
              </a:buClr>
              <a:buSzPts val="2000"/>
              <a:buChar char="⬞"/>
              <a:defRPr sz="1500"/>
            </a:lvl4pPr>
            <a:lvl5pPr marL="1714500" lvl="4" indent="-266700">
              <a:spcBef>
                <a:spcPts val="0"/>
              </a:spcBef>
              <a:spcAft>
                <a:spcPts val="0"/>
              </a:spcAft>
              <a:buClr>
                <a:srgbClr val="089B9B"/>
              </a:buClr>
              <a:buSzPts val="2000"/>
              <a:buChar char="○"/>
              <a:defRPr sz="1500"/>
            </a:lvl5pPr>
            <a:lvl6pPr marL="2057400" lvl="5" indent="-266700">
              <a:spcBef>
                <a:spcPts val="0"/>
              </a:spcBef>
              <a:spcAft>
                <a:spcPts val="0"/>
              </a:spcAft>
              <a:buClr>
                <a:srgbClr val="089B9B"/>
              </a:buClr>
              <a:buSzPts val="2000"/>
              <a:buChar char="■"/>
              <a:defRPr sz="1500"/>
            </a:lvl6pPr>
            <a:lvl7pPr marL="2400300" lvl="6" indent="-266700">
              <a:spcBef>
                <a:spcPts val="0"/>
              </a:spcBef>
              <a:spcAft>
                <a:spcPts val="0"/>
              </a:spcAft>
              <a:buClr>
                <a:srgbClr val="089B9B"/>
              </a:buClr>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57175" rtl="0">
              <a:spcBef>
                <a:spcPts val="0"/>
              </a:spcBef>
              <a:spcAft>
                <a:spcPts val="0"/>
              </a:spcAft>
              <a:buSzPts val="1800"/>
              <a:buChar char="⬞"/>
              <a:defRPr/>
            </a:lvl4pPr>
            <a:lvl5pPr marL="1714500" lvl="4" indent="-257175" rtl="0">
              <a:spcBef>
                <a:spcPts val="0"/>
              </a:spcBef>
              <a:spcAft>
                <a:spcPts val="0"/>
              </a:spcAft>
              <a:buSzPts val="1800"/>
              <a:buChar char="○"/>
              <a:defRPr/>
            </a:lvl5pPr>
            <a:lvl6pPr marL="2057400" lvl="5" indent="-257175" rtl="0">
              <a:spcBef>
                <a:spcPts val="0"/>
              </a:spcBef>
              <a:spcAft>
                <a:spcPts val="0"/>
              </a:spcAft>
              <a:buSzPts val="1800"/>
              <a:buChar char="■"/>
              <a:defRPr/>
            </a:lvl6pPr>
            <a:lvl7pPr marL="2400300" lvl="6" indent="-257175" rtl="0">
              <a:spcBef>
                <a:spcPts val="0"/>
              </a:spcBef>
              <a:spcAft>
                <a:spcPts val="0"/>
              </a:spcAft>
              <a:buSzPts val="1800"/>
              <a:buChar char="●"/>
              <a:defRPr/>
            </a:lvl7pPr>
            <a:lvl8pPr marL="2743200" lvl="7" indent="-257175" rtl="0">
              <a:spcBef>
                <a:spcPts val="0"/>
              </a:spcBef>
              <a:spcAft>
                <a:spcPts val="0"/>
              </a:spcAft>
              <a:buSzPts val="1800"/>
              <a:buChar char="○"/>
              <a:defRPr/>
            </a:lvl8pPr>
            <a:lvl9pPr marL="3086100" lvl="8" indent="-257175"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350">
                <a:solidFill>
                  <a:srgbClr val="FFFFFF"/>
                </a:solidFill>
              </a:defRPr>
            </a:lvl1pPr>
            <a:lvl2pPr lvl="1" rtl="0">
              <a:spcBef>
                <a:spcPts val="0"/>
              </a:spcBef>
              <a:spcAft>
                <a:spcPts val="0"/>
              </a:spcAft>
              <a:buClr>
                <a:srgbClr val="FFFFFF"/>
              </a:buClr>
              <a:buSzPts val="1800"/>
              <a:buNone/>
              <a:defRPr sz="1350">
                <a:solidFill>
                  <a:srgbClr val="FFFFFF"/>
                </a:solidFill>
              </a:defRPr>
            </a:lvl2pPr>
            <a:lvl3pPr lvl="2" rtl="0">
              <a:spcBef>
                <a:spcPts val="0"/>
              </a:spcBef>
              <a:spcAft>
                <a:spcPts val="0"/>
              </a:spcAft>
              <a:buClr>
                <a:srgbClr val="FFFFFF"/>
              </a:buClr>
              <a:buSzPts val="1800"/>
              <a:buNone/>
              <a:defRPr sz="1350">
                <a:solidFill>
                  <a:srgbClr val="FFFFFF"/>
                </a:solidFill>
              </a:defRPr>
            </a:lvl3pPr>
            <a:lvl4pPr lvl="3" rtl="0">
              <a:spcBef>
                <a:spcPts val="0"/>
              </a:spcBef>
              <a:spcAft>
                <a:spcPts val="0"/>
              </a:spcAft>
              <a:buClr>
                <a:srgbClr val="FFFFFF"/>
              </a:buClr>
              <a:buSzPts val="1800"/>
              <a:buNone/>
              <a:defRPr sz="1350">
                <a:solidFill>
                  <a:srgbClr val="FFFFFF"/>
                </a:solidFill>
              </a:defRPr>
            </a:lvl4pPr>
            <a:lvl5pPr lvl="4" rtl="0">
              <a:spcBef>
                <a:spcPts val="0"/>
              </a:spcBef>
              <a:spcAft>
                <a:spcPts val="0"/>
              </a:spcAft>
              <a:buClr>
                <a:srgbClr val="FFFFFF"/>
              </a:buClr>
              <a:buSzPts val="1800"/>
              <a:buNone/>
              <a:defRPr sz="1350">
                <a:solidFill>
                  <a:srgbClr val="FFFFFF"/>
                </a:solidFill>
              </a:defRPr>
            </a:lvl5pPr>
            <a:lvl6pPr lvl="5" rtl="0">
              <a:spcBef>
                <a:spcPts val="0"/>
              </a:spcBef>
              <a:spcAft>
                <a:spcPts val="0"/>
              </a:spcAft>
              <a:buClr>
                <a:srgbClr val="FFFFFF"/>
              </a:buClr>
              <a:buSzPts val="1800"/>
              <a:buNone/>
              <a:defRPr sz="1350">
                <a:solidFill>
                  <a:srgbClr val="FFFFFF"/>
                </a:solidFill>
              </a:defRPr>
            </a:lvl6pPr>
            <a:lvl7pPr lvl="6" rtl="0">
              <a:spcBef>
                <a:spcPts val="0"/>
              </a:spcBef>
              <a:spcAft>
                <a:spcPts val="0"/>
              </a:spcAft>
              <a:buClr>
                <a:srgbClr val="FFFFFF"/>
              </a:buClr>
              <a:buSzPts val="1800"/>
              <a:buNone/>
              <a:defRPr sz="1350">
                <a:solidFill>
                  <a:srgbClr val="FFFFFF"/>
                </a:solidFill>
              </a:defRPr>
            </a:lvl7pPr>
            <a:lvl8pPr lvl="7" rtl="0">
              <a:spcBef>
                <a:spcPts val="0"/>
              </a:spcBef>
              <a:spcAft>
                <a:spcPts val="0"/>
              </a:spcAft>
              <a:buClr>
                <a:srgbClr val="FFFFFF"/>
              </a:buClr>
              <a:buSzPts val="1800"/>
              <a:buNone/>
              <a:defRPr sz="1350">
                <a:solidFill>
                  <a:srgbClr val="FFFFFF"/>
                </a:solidFill>
              </a:defRPr>
            </a:lvl8pPr>
            <a:lvl9pPr lvl="8" rtl="0">
              <a:spcBef>
                <a:spcPts val="0"/>
              </a:spcBef>
              <a:spcAft>
                <a:spcPts val="0"/>
              </a:spcAft>
              <a:buClr>
                <a:srgbClr val="FFFFFF"/>
              </a:buClr>
              <a:buSzPts val="1800"/>
              <a:buNone/>
              <a:defRPr sz="135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1" name="Google Shape;51;p10"/>
          <p:cNvSpPr txBox="1">
            <a:spLocks noGrp="1"/>
          </p:cNvSpPr>
          <p:nvPr>
            <p:ph type="body" idx="1"/>
          </p:nvPr>
        </p:nvSpPr>
        <p:spPr>
          <a:xfrm>
            <a:off x="223151" y="903100"/>
            <a:ext cx="1393200" cy="1932900"/>
          </a:xfrm>
          <a:prstGeom prst="rect">
            <a:avLst/>
          </a:prstGeom>
        </p:spPr>
        <p:txBody>
          <a:bodyPr spcFirstLastPara="1" wrap="square" lIns="91425" tIns="91425" rIns="91425" bIns="91425" anchor="t" anchorCtr="0"/>
          <a:lstStyle>
            <a:lvl1pPr marL="342900" lvl="0" indent="-171450">
              <a:spcBef>
                <a:spcPts val="270"/>
              </a:spcBef>
              <a:spcAft>
                <a:spcPts val="0"/>
              </a:spcAft>
              <a:buClr>
                <a:srgbClr val="415665"/>
              </a:buClr>
              <a:buSzPts val="1200"/>
              <a:buNone/>
              <a:defRPr sz="9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1800">
                <a:solidFill>
                  <a:srgbClr val="FFFFFF"/>
                </a:solidFill>
                <a:latin typeface="Dosis"/>
                <a:ea typeface="Dosis"/>
                <a:cs typeface="Dosis"/>
                <a:sym typeface="Dosis"/>
              </a:defRPr>
            </a:lvl1pPr>
            <a:lvl2pPr lvl="1" algn="ctr" rtl="0">
              <a:buNone/>
              <a:defRPr sz="1800">
                <a:solidFill>
                  <a:srgbClr val="FFFFFF"/>
                </a:solidFill>
                <a:latin typeface="Dosis"/>
                <a:ea typeface="Dosis"/>
                <a:cs typeface="Dosis"/>
                <a:sym typeface="Dosis"/>
              </a:defRPr>
            </a:lvl2pPr>
            <a:lvl3pPr lvl="2" algn="ctr" rtl="0">
              <a:buNone/>
              <a:defRPr sz="1800">
                <a:solidFill>
                  <a:srgbClr val="FFFFFF"/>
                </a:solidFill>
                <a:latin typeface="Dosis"/>
                <a:ea typeface="Dosis"/>
                <a:cs typeface="Dosis"/>
                <a:sym typeface="Dosis"/>
              </a:defRPr>
            </a:lvl3pPr>
            <a:lvl4pPr lvl="3" algn="ctr" rtl="0">
              <a:buNone/>
              <a:defRPr sz="1800">
                <a:solidFill>
                  <a:srgbClr val="FFFFFF"/>
                </a:solidFill>
                <a:latin typeface="Dosis"/>
                <a:ea typeface="Dosis"/>
                <a:cs typeface="Dosis"/>
                <a:sym typeface="Dosis"/>
              </a:defRPr>
            </a:lvl4pPr>
            <a:lvl5pPr lvl="4" algn="ctr" rtl="0">
              <a:buNone/>
              <a:defRPr sz="1800">
                <a:solidFill>
                  <a:srgbClr val="FFFFFF"/>
                </a:solidFill>
                <a:latin typeface="Dosis"/>
                <a:ea typeface="Dosis"/>
                <a:cs typeface="Dosis"/>
                <a:sym typeface="Dosis"/>
              </a:defRPr>
            </a:lvl5pPr>
            <a:lvl6pPr lvl="5" algn="ctr" rtl="0">
              <a:buNone/>
              <a:defRPr sz="1800">
                <a:solidFill>
                  <a:srgbClr val="FFFFFF"/>
                </a:solidFill>
                <a:latin typeface="Dosis"/>
                <a:ea typeface="Dosis"/>
                <a:cs typeface="Dosis"/>
                <a:sym typeface="Dosis"/>
              </a:defRPr>
            </a:lvl6pPr>
            <a:lvl7pPr lvl="6" algn="ctr" rtl="0">
              <a:buNone/>
              <a:defRPr sz="1800">
                <a:solidFill>
                  <a:srgbClr val="FFFFFF"/>
                </a:solidFill>
                <a:latin typeface="Dosis"/>
                <a:ea typeface="Dosis"/>
                <a:cs typeface="Dosis"/>
                <a:sym typeface="Dosis"/>
              </a:defRPr>
            </a:lvl7pPr>
            <a:lvl8pPr lvl="7" algn="ctr" rtl="0">
              <a:buNone/>
              <a:defRPr sz="1800">
                <a:solidFill>
                  <a:srgbClr val="FFFFFF"/>
                </a:solidFill>
                <a:latin typeface="Dosis"/>
                <a:ea typeface="Dosis"/>
                <a:cs typeface="Dosis"/>
                <a:sym typeface="Dosis"/>
              </a:defRPr>
            </a:lvl8pPr>
            <a:lvl9pPr lvl="8" algn="ctr" rtl="0">
              <a:buNone/>
              <a:defRPr sz="1800">
                <a:solidFill>
                  <a:srgbClr val="FFFFFF"/>
                </a:solidFill>
                <a:latin typeface="Dosis"/>
                <a:ea typeface="Dosis"/>
                <a:cs typeface="Dosis"/>
                <a:sym typeface="Dosi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auroramj.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B26D7C5-B06A-9541-AEC2-B2F2FEE9DA94}"/>
              </a:ext>
            </a:extLst>
          </p:cNvPr>
          <p:cNvSpPr>
            <a:spLocks noGrp="1"/>
          </p:cNvSpPr>
          <p:nvPr>
            <p:ph type="body" idx="1"/>
          </p:nvPr>
        </p:nvSpPr>
        <p:spPr>
          <a:xfrm>
            <a:off x="2246622" y="2845588"/>
            <a:ext cx="6658861" cy="862482"/>
          </a:xfrm>
        </p:spPr>
        <p:txBody>
          <a:bodyPr/>
          <a:lstStyle/>
          <a:p>
            <a:pPr marL="71438" indent="0" algn="r">
              <a:buNone/>
            </a:pPr>
            <a:r>
              <a:rPr lang="en-US" sz="1800" dirty="0"/>
              <a:t>This study </a:t>
            </a:r>
            <a:r>
              <a:rPr lang="en-US" sz="1800" dirty="0" smtClean="0"/>
              <a:t>evaluates the role of cannabis </a:t>
            </a:r>
            <a:r>
              <a:rPr lang="en-US" sz="1800" dirty="0" smtClean="0"/>
              <a:t>as an adjunct for chronic lower back pain</a:t>
            </a:r>
            <a:endParaRPr lang="en-US" sz="1800" dirty="0"/>
          </a:p>
        </p:txBody>
      </p:sp>
      <p:pic>
        <p:nvPicPr>
          <p:cNvPr id="11" name="Picture 10"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13" name="Picture 12">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76" y="714298"/>
            <a:ext cx="8108383" cy="1774090"/>
          </a:xfrm>
          <a:prstGeom prst="rect">
            <a:avLst/>
          </a:prstGeom>
        </p:spPr>
      </p:pic>
    </p:spTree>
    <p:extLst>
      <p:ext uri="{BB962C8B-B14F-4D97-AF65-F5344CB8AC3E}">
        <p14:creationId xmlns:p14="http://schemas.microsoft.com/office/powerpoint/2010/main" val="200589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a:xfrm>
            <a:off x="754680" y="289218"/>
            <a:ext cx="5915025" cy="745650"/>
          </a:xfrm>
        </p:spPr>
        <p:txBody>
          <a:bodyPr/>
          <a:lstStyle/>
          <a:p>
            <a:r>
              <a:rPr lang="en-US" dirty="0"/>
              <a:t>Main point:</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754680" y="1145094"/>
            <a:ext cx="7509753" cy="2447550"/>
          </a:xfrm>
        </p:spPr>
        <p:txBody>
          <a:bodyPr/>
          <a:lstStyle/>
          <a:p>
            <a:r>
              <a:rPr lang="en-US" dirty="0"/>
              <a:t>Opioid abuse is a major public health concern in the USA, affecting nearly 12 million adults in the United States alone. </a:t>
            </a:r>
            <a:endParaRPr lang="en-US" dirty="0" smtClean="0"/>
          </a:p>
          <a:p>
            <a:r>
              <a:rPr lang="en-US" dirty="0" smtClean="0"/>
              <a:t>Recent </a:t>
            </a:r>
            <a:r>
              <a:rPr lang="en-US" dirty="0"/>
              <a:t>studies have raised the possibility that cannabis might help decrease opioid consumption and could, in turn, reduce the risk of addiction. </a:t>
            </a:r>
            <a:endParaRPr lang="en-US" dirty="0" smtClean="0"/>
          </a:p>
          <a:p>
            <a:r>
              <a:rPr lang="en-US" dirty="0"/>
              <a:t>A retrospective review of clinical records at a cannabis medical practice was performed</a:t>
            </a:r>
            <a:r>
              <a:rPr lang="en-US" dirty="0" smtClean="0"/>
              <a:t>.</a:t>
            </a:r>
          </a:p>
          <a:p>
            <a:r>
              <a:rPr lang="en-US" dirty="0"/>
              <a:t>The amount of cannabis and </a:t>
            </a:r>
            <a:r>
              <a:rPr lang="en-US" dirty="0" smtClean="0"/>
              <a:t>opioids (standardized to morphine equivalents) </a:t>
            </a:r>
            <a:r>
              <a:rPr lang="en-US" dirty="0"/>
              <a:t>consumed was </a:t>
            </a:r>
            <a:r>
              <a:rPr lang="en-US" dirty="0" smtClean="0"/>
              <a:t>recorded</a:t>
            </a:r>
            <a:endParaRPr lang="en-US" dirty="0" smtClean="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212600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a:xfrm>
            <a:off x="628651" y="815312"/>
            <a:ext cx="7886700" cy="3263400"/>
          </a:xfrm>
        </p:spPr>
        <p:txBody>
          <a:bodyPr/>
          <a:lstStyle/>
          <a:p>
            <a:pPr lvl="0"/>
            <a:r>
              <a:rPr lang="en-US" dirty="0"/>
              <a:t>61 patients were enrolled in the study: 49% chronic users (n=30) and 51% intermittent users (n=31). Of the intermittent users, 64.5% were short term (n=20) and 35.5% long-term intermittent (n=11)</a:t>
            </a:r>
          </a:p>
          <a:p>
            <a:pPr lvl="0"/>
            <a:r>
              <a:rPr lang="en-US" dirty="0"/>
              <a:t>52.5% of patients (n=32) stopped using opioids</a:t>
            </a:r>
          </a:p>
          <a:p>
            <a:pPr lvl="0"/>
            <a:r>
              <a:rPr lang="en-US" dirty="0"/>
              <a:t>The median time to discontinuation of consumption = 6.4 years (range 0.4-15.7)</a:t>
            </a:r>
          </a:p>
          <a:p>
            <a:pPr lvl="0"/>
            <a:r>
              <a:rPr lang="en-US" dirty="0"/>
              <a:t>No predictive factors for opioid use discontinuation were identified. </a:t>
            </a:r>
          </a:p>
          <a:p>
            <a:pPr lvl="0"/>
            <a:r>
              <a:rPr lang="en-US" dirty="0"/>
              <a:t>Patients on larger doses of cannabis were more likely to discontinue opioids: Median 1.4g (IQR= 0.64-1.89) vs. median 0.64g (IQR=0.25-0.98); p=0.019. </a:t>
            </a:r>
          </a:p>
          <a:p>
            <a:pPr marL="71437" lvl="0" indent="0">
              <a:buNone/>
            </a:pPr>
            <a:endParaRPr lang="en-US" sz="1400" dirty="0"/>
          </a:p>
        </p:txBody>
      </p:sp>
      <p:pic>
        <p:nvPicPr>
          <p:cNvPr id="5" name="Picture 4"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7" name="Picture 6">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1934027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7AC4CB7A-0D11-1F47-9F27-3E8E0BB5FD67}"/>
              </a:ext>
            </a:extLst>
          </p:cNvPr>
          <p:cNvSpPr>
            <a:spLocks noGrp="1"/>
          </p:cNvSpPr>
          <p:nvPr>
            <p:ph type="body" idx="1"/>
          </p:nvPr>
        </p:nvSpPr>
        <p:spPr/>
        <p:txBody>
          <a:bodyPr/>
          <a:lstStyle/>
          <a:p>
            <a:r>
              <a:rPr lang="en-US" dirty="0"/>
              <a:t>Cannabis appears to be a suitable alternative to decrease opioid use, especially in higher doses. </a:t>
            </a:r>
            <a:endParaRPr lang="en-US" dirty="0" smtClean="0"/>
          </a:p>
          <a:p>
            <a:pPr lvl="0"/>
            <a:r>
              <a:rPr lang="en-US" dirty="0"/>
              <a:t>This study provides additional evidence that cannabis can be used as adjunct therapy in order to reduce opioid consumption. </a:t>
            </a:r>
          </a:p>
          <a:p>
            <a:pPr lvl="0"/>
            <a:r>
              <a:rPr lang="en-US" dirty="0"/>
              <a:t>It identifies an interesting treatment alternative for the treatment of chronic back pain, which minimizes the dependence on opioids for management, and decreases the risk of patients developing an opioid use disorder. </a:t>
            </a:r>
          </a:p>
          <a:p>
            <a:pPr marL="71437" indent="0">
              <a:buNone/>
            </a:pPr>
            <a:endParaRPr lang="en-US" dirty="0"/>
          </a:p>
        </p:txBody>
      </p:sp>
      <p:pic>
        <p:nvPicPr>
          <p:cNvPr id="6" name="Picture 5" descr="C:\Users\jp458\Downloads\Spectrum.png"/>
          <p:cNvPicPr/>
          <p:nvPr/>
        </p:nvPicPr>
        <p:blipFill>
          <a:blip r:embed="rId2">
            <a:extLst>
              <a:ext uri="{28A0092B-C50C-407E-A947-70E740481C1C}">
                <a14:useLocalDpi xmlns:a14="http://schemas.microsoft.com/office/drawing/2010/main" val="0"/>
              </a:ext>
            </a:extLst>
          </a:blip>
          <a:srcRect/>
          <a:stretch>
            <a:fillRect/>
          </a:stretch>
        </p:blipFill>
        <p:spPr bwMode="auto">
          <a:xfrm>
            <a:off x="1517650" y="4065270"/>
            <a:ext cx="2162175" cy="107823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4024964"/>
            <a:ext cx="1517650" cy="1121410"/>
          </a:xfrm>
          <a:prstGeom prst="rect">
            <a:avLst/>
          </a:prstGeom>
        </p:spPr>
      </p:pic>
      <p:pic>
        <p:nvPicPr>
          <p:cNvPr id="8" name="Picture 7">
            <a:hlinkClick r:id="rId4"/>
          </p:cNvPr>
          <p:cNvPicPr/>
          <p:nvPr/>
        </p:nvPicPr>
        <p:blipFill>
          <a:blip r:embed="rId5">
            <a:extLst>
              <a:ext uri="{28A0092B-C50C-407E-A947-70E740481C1C}">
                <a14:useLocalDpi xmlns:a14="http://schemas.microsoft.com/office/drawing/2010/main" val="0"/>
              </a:ext>
            </a:extLst>
          </a:blip>
          <a:stretch>
            <a:fillRect/>
          </a:stretch>
        </p:blipFill>
        <p:spPr>
          <a:xfrm>
            <a:off x="3607553" y="4108049"/>
            <a:ext cx="1968500" cy="1028700"/>
          </a:xfrm>
          <a:prstGeom prst="rect">
            <a:avLst/>
          </a:prstGeom>
        </p:spPr>
      </p:pic>
    </p:spTree>
    <p:extLst>
      <p:ext uri="{BB962C8B-B14F-4D97-AF65-F5344CB8AC3E}">
        <p14:creationId xmlns:p14="http://schemas.microsoft.com/office/powerpoint/2010/main" val="1140439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3680</TotalTime>
  <Words>278</Words>
  <Application>Microsoft Office PowerPoint</Application>
  <PresentationFormat>On-screen Show (16:9)</PresentationFormat>
  <Paragraphs>16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Dosis</vt:lpstr>
      <vt:lpstr>Proxima Nova</vt:lpstr>
      <vt:lpstr>Proxima Nova Semibold</vt:lpstr>
      <vt:lpstr>Questrial</vt:lpstr>
      <vt:lpstr>Cerimon template</vt:lpstr>
      <vt:lpstr>PowerPoint Presentation</vt:lpstr>
      <vt:lpstr>Main point:</vt:lpstr>
      <vt:lpstr>Results: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dc:creator>Juan Esteban Perez, M.D.</dc:creator>
  <cp:lastModifiedBy>Juan Esteban Perez, M.D.</cp:lastModifiedBy>
  <cp:revision>111</cp:revision>
  <dcterms:modified xsi:type="dcterms:W3CDTF">2020-04-06T03:09:10Z</dcterms:modified>
</cp:coreProperties>
</file>