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8"/>
  </p:notesMasterIdLst>
  <p:sldIdLst>
    <p:sldId id="294" r:id="rId2"/>
    <p:sldId id="293" r:id="rId3"/>
    <p:sldId id="295" r:id="rId4"/>
    <p:sldId id="300" r:id="rId5"/>
    <p:sldId id="297" r:id="rId6"/>
    <p:sldId id="298"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5000" autoAdjust="0"/>
  </p:normalViewPr>
  <p:slideViewPr>
    <p:cSldViewPr snapToGrid="0" snapToObjects="1">
      <p:cViewPr>
        <p:scale>
          <a:sx n="90" d="100"/>
          <a:sy n="90" d="100"/>
        </p:scale>
        <p:origin x="2112" y="1620"/>
      </p:cViewPr>
      <p:guideLst/>
    </p:cSldViewPr>
  </p:slideViewPr>
  <p:notesTextViewPr>
    <p:cViewPr>
      <p:scale>
        <a:sx n="1" d="1"/>
        <a:sy n="1" d="1"/>
      </p:scale>
      <p:origin x="0" y="0"/>
    </p:cViewPr>
  </p:notesTextViewPr>
  <p:sorterViewPr>
    <p:cViewPr>
      <p:scale>
        <a:sx n="184" d="100"/>
        <a:sy n="18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06903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1" y="4156675"/>
            <a:ext cx="9144000" cy="2766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1" name="Google Shape;11;p2"/>
          <p:cNvSpPr/>
          <p:nvPr/>
        </p:nvSpPr>
        <p:spPr>
          <a:xfrm flipH="1">
            <a:off x="-151" y="0"/>
            <a:ext cx="9144000" cy="4156800"/>
          </a:xfrm>
          <a:prstGeom prst="rect">
            <a:avLst/>
          </a:prstGeom>
          <a:solidFill>
            <a:srgbClr val="0C526A">
              <a:alpha val="4173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2" name="Google Shape;12;p2"/>
          <p:cNvSpPr txBox="1">
            <a:spLocks noGrp="1"/>
          </p:cNvSpPr>
          <p:nvPr>
            <p:ph type="ctrTitle"/>
          </p:nvPr>
        </p:nvSpPr>
        <p:spPr>
          <a:xfrm>
            <a:off x="685801" y="2525225"/>
            <a:ext cx="53097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500"/>
              <a:buFont typeface="Proxima Nova Semibold"/>
              <a:buNone/>
              <a:defRPr sz="4125">
                <a:solidFill>
                  <a:srgbClr val="FFFFFF"/>
                </a:solidFill>
                <a:latin typeface="Proxima Nova Semibold"/>
                <a:ea typeface="Proxima Nova Semibold"/>
                <a:cs typeface="Proxima Nova Semibold"/>
                <a:sym typeface="Proxima Nova Semibold"/>
              </a:defRPr>
            </a:lvl1pPr>
            <a:lvl2pPr lvl="1">
              <a:spcBef>
                <a:spcPts val="0"/>
              </a:spcBef>
              <a:spcAft>
                <a:spcPts val="0"/>
              </a:spcAft>
              <a:buClr>
                <a:srgbClr val="FFFFFF"/>
              </a:buClr>
              <a:buSzPts val="6000"/>
              <a:buNone/>
              <a:defRPr sz="4500">
                <a:solidFill>
                  <a:srgbClr val="FFFFFF"/>
                </a:solidFill>
              </a:defRPr>
            </a:lvl2pPr>
            <a:lvl3pPr lvl="2">
              <a:spcBef>
                <a:spcPts val="0"/>
              </a:spcBef>
              <a:spcAft>
                <a:spcPts val="0"/>
              </a:spcAft>
              <a:buClr>
                <a:srgbClr val="FFFFFF"/>
              </a:buClr>
              <a:buSzPts val="6000"/>
              <a:buNone/>
              <a:defRPr sz="4500">
                <a:solidFill>
                  <a:srgbClr val="FFFFFF"/>
                </a:solidFill>
              </a:defRPr>
            </a:lvl3pPr>
            <a:lvl4pPr lvl="3">
              <a:spcBef>
                <a:spcPts val="0"/>
              </a:spcBef>
              <a:spcAft>
                <a:spcPts val="0"/>
              </a:spcAft>
              <a:buClr>
                <a:srgbClr val="FFFFFF"/>
              </a:buClr>
              <a:buSzPts val="6000"/>
              <a:buNone/>
              <a:defRPr sz="4500">
                <a:solidFill>
                  <a:srgbClr val="FFFFFF"/>
                </a:solidFill>
              </a:defRPr>
            </a:lvl4pPr>
            <a:lvl5pPr lvl="4">
              <a:spcBef>
                <a:spcPts val="0"/>
              </a:spcBef>
              <a:spcAft>
                <a:spcPts val="0"/>
              </a:spcAft>
              <a:buClr>
                <a:srgbClr val="FFFFFF"/>
              </a:buClr>
              <a:buSzPts val="6000"/>
              <a:buNone/>
              <a:defRPr sz="4500">
                <a:solidFill>
                  <a:srgbClr val="FFFFFF"/>
                </a:solidFill>
              </a:defRPr>
            </a:lvl5pPr>
            <a:lvl6pPr lvl="5">
              <a:spcBef>
                <a:spcPts val="0"/>
              </a:spcBef>
              <a:spcAft>
                <a:spcPts val="0"/>
              </a:spcAft>
              <a:buClr>
                <a:srgbClr val="FFFFFF"/>
              </a:buClr>
              <a:buSzPts val="6000"/>
              <a:buNone/>
              <a:defRPr sz="4500">
                <a:solidFill>
                  <a:srgbClr val="FFFFFF"/>
                </a:solidFill>
              </a:defRPr>
            </a:lvl6pPr>
            <a:lvl7pPr lvl="6">
              <a:spcBef>
                <a:spcPts val="0"/>
              </a:spcBef>
              <a:spcAft>
                <a:spcPts val="0"/>
              </a:spcAft>
              <a:buClr>
                <a:srgbClr val="FFFFFF"/>
              </a:buClr>
              <a:buSzPts val="6000"/>
              <a:buNone/>
              <a:defRPr sz="4500">
                <a:solidFill>
                  <a:srgbClr val="FFFFFF"/>
                </a:solidFill>
              </a:defRPr>
            </a:lvl7pPr>
            <a:lvl8pPr lvl="7">
              <a:spcBef>
                <a:spcPts val="0"/>
              </a:spcBef>
              <a:spcAft>
                <a:spcPts val="0"/>
              </a:spcAft>
              <a:buClr>
                <a:srgbClr val="FFFFFF"/>
              </a:buClr>
              <a:buSzPts val="6000"/>
              <a:buNone/>
              <a:defRPr sz="4500">
                <a:solidFill>
                  <a:srgbClr val="FFFFFF"/>
                </a:solidFill>
              </a:defRPr>
            </a:lvl8pPr>
            <a:lvl9pPr lvl="8">
              <a:spcBef>
                <a:spcPts val="0"/>
              </a:spcBef>
              <a:spcAft>
                <a:spcPts val="0"/>
              </a:spcAft>
              <a:buClr>
                <a:srgbClr val="FFFFFF"/>
              </a:buClr>
              <a:buSzPts val="6000"/>
              <a:buNone/>
              <a:defRPr sz="4500">
                <a:solidFill>
                  <a:srgbClr val="FFFFFF"/>
                </a:solidFill>
              </a:defRPr>
            </a:lvl9pPr>
          </a:lstStyle>
          <a:p>
            <a:endParaRPr/>
          </a:p>
        </p:txBody>
      </p:sp>
      <p:pic>
        <p:nvPicPr>
          <p:cNvPr id="13" name="Google Shape;13;p2" descr="Logo Horizontal on Transparent 623x200.png"/>
          <p:cNvPicPr preferRelativeResize="0"/>
          <p:nvPr/>
        </p:nvPicPr>
        <p:blipFill>
          <a:blip r:embed="rId2">
            <a:alphaModFix/>
          </a:blip>
          <a:stretch>
            <a:fillRect/>
          </a:stretch>
        </p:blipFill>
        <p:spPr>
          <a:xfrm>
            <a:off x="163025" y="127675"/>
            <a:ext cx="1901401" cy="610400"/>
          </a:xfrm>
          <a:prstGeom prst="rect">
            <a:avLst/>
          </a:prstGeom>
          <a:noFill/>
          <a:ln>
            <a:noFill/>
          </a:ln>
        </p:spPr>
      </p:pic>
      <p:pic>
        <p:nvPicPr>
          <p:cNvPr id="14" name="Google Shape;14;p2" descr="pattern.png"/>
          <p:cNvPicPr preferRelativeResize="0"/>
          <p:nvPr/>
        </p:nvPicPr>
        <p:blipFill>
          <a:blip r:embed="rId3">
            <a:alphaModFix/>
          </a:blip>
          <a:stretch>
            <a:fillRect/>
          </a:stretch>
        </p:blipFill>
        <p:spPr>
          <a:xfrm>
            <a:off x="3311259" y="0"/>
            <a:ext cx="5832583"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44425" y="41075"/>
            <a:ext cx="7370400" cy="585000"/>
          </a:xfrm>
          <a:prstGeom prst="rect">
            <a:avLst/>
          </a:prstGeom>
        </p:spPr>
        <p:txBody>
          <a:bodyPr spcFirstLastPara="1" wrap="square" lIns="91425" tIns="91425" rIns="91425" bIns="91425" anchor="t" anchorCtr="0"/>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28651" y="-30956"/>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Questrial"/>
              <a:buNone/>
              <a:defRPr sz="2475" i="0" u="none" strike="noStrike" cap="none">
                <a:solidFill>
                  <a:schemeClr val="dk1"/>
                </a:solidFill>
                <a:latin typeface="Questrial"/>
                <a:ea typeface="Questrial"/>
                <a:cs typeface="Questrial"/>
                <a:sym typeface="Questrial"/>
              </a:defRPr>
            </a:lvl1pPr>
            <a:lvl2pPr lvl="1">
              <a:spcBef>
                <a:spcPts val="0"/>
              </a:spcBef>
              <a:spcAft>
                <a:spcPts val="0"/>
              </a:spcAft>
              <a:buSzPts val="1100"/>
              <a:buNone/>
              <a:defRPr sz="1050"/>
            </a:lvl2pPr>
            <a:lvl3pPr lvl="2">
              <a:spcBef>
                <a:spcPts val="0"/>
              </a:spcBef>
              <a:spcAft>
                <a:spcPts val="0"/>
              </a:spcAft>
              <a:buSzPts val="1100"/>
              <a:buNone/>
              <a:defRPr sz="1050"/>
            </a:lvl3pPr>
            <a:lvl4pPr lvl="3">
              <a:spcBef>
                <a:spcPts val="0"/>
              </a:spcBef>
              <a:spcAft>
                <a:spcPts val="0"/>
              </a:spcAft>
              <a:buSzPts val="1100"/>
              <a:buNone/>
              <a:defRPr sz="1050"/>
            </a:lvl4pPr>
            <a:lvl5pPr lvl="4">
              <a:spcBef>
                <a:spcPts val="0"/>
              </a:spcBef>
              <a:spcAft>
                <a:spcPts val="0"/>
              </a:spcAft>
              <a:buSzPts val="1100"/>
              <a:buNone/>
              <a:defRPr sz="1050"/>
            </a:lvl5pPr>
            <a:lvl6pPr lvl="5">
              <a:spcBef>
                <a:spcPts val="0"/>
              </a:spcBef>
              <a:spcAft>
                <a:spcPts val="0"/>
              </a:spcAft>
              <a:buSzPts val="1100"/>
              <a:buNone/>
              <a:defRPr sz="1050"/>
            </a:lvl6pPr>
            <a:lvl7pPr lvl="6">
              <a:spcBef>
                <a:spcPts val="0"/>
              </a:spcBef>
              <a:spcAft>
                <a:spcPts val="0"/>
              </a:spcAft>
              <a:buSzPts val="1100"/>
              <a:buNone/>
              <a:defRPr sz="1050"/>
            </a:lvl7pPr>
            <a:lvl8pPr lvl="7">
              <a:spcBef>
                <a:spcPts val="0"/>
              </a:spcBef>
              <a:spcAft>
                <a:spcPts val="0"/>
              </a:spcAft>
              <a:buSzPts val="1100"/>
              <a:buNone/>
              <a:defRPr sz="1050"/>
            </a:lvl8pPr>
            <a:lvl9pPr lvl="8">
              <a:spcBef>
                <a:spcPts val="0"/>
              </a:spcBef>
              <a:spcAft>
                <a:spcPts val="0"/>
              </a:spcAft>
              <a:buSzPts val="1100"/>
              <a:buNone/>
              <a:defRPr sz="1050"/>
            </a:lvl9pPr>
          </a:lstStyle>
          <a:p>
            <a:endParaRPr/>
          </a:p>
        </p:txBody>
      </p:sp>
      <p:sp>
        <p:nvSpPr>
          <p:cNvPr id="65" name="Google Shape;65;p14"/>
          <p:cNvSpPr txBox="1">
            <a:spLocks noGrp="1"/>
          </p:cNvSpPr>
          <p:nvPr>
            <p:ph type="body" idx="1"/>
          </p:nvPr>
        </p:nvSpPr>
        <p:spPr>
          <a:xfrm>
            <a:off x="628651" y="988219"/>
            <a:ext cx="7886700" cy="3263400"/>
          </a:xfrm>
          <a:prstGeom prst="rect">
            <a:avLst/>
          </a:prstGeom>
          <a:noFill/>
          <a:ln>
            <a:noFill/>
          </a:ln>
        </p:spPr>
        <p:txBody>
          <a:bodyPr spcFirstLastPara="1" wrap="square" lIns="68575" tIns="34275" rIns="68575" bIns="34275" anchor="t" anchorCtr="0"/>
          <a:lstStyle>
            <a:lvl1pPr marL="342900" marR="0" lvl="0" indent="-271463" algn="l" rtl="0">
              <a:lnSpc>
                <a:spcPct val="90000"/>
              </a:lnSpc>
              <a:spcBef>
                <a:spcPts val="600"/>
              </a:spcBef>
              <a:spcAft>
                <a:spcPts val="0"/>
              </a:spcAft>
              <a:buClr>
                <a:schemeClr val="dk1"/>
              </a:buClr>
              <a:buSzPts val="2100"/>
              <a:buFont typeface="Questrial"/>
              <a:buChar char="○"/>
              <a:defRPr sz="1575" i="0" u="none" strike="noStrike" cap="none">
                <a:solidFill>
                  <a:schemeClr val="dk1"/>
                </a:solidFill>
                <a:latin typeface="Questrial"/>
                <a:ea typeface="Questrial"/>
                <a:cs typeface="Questrial"/>
                <a:sym typeface="Questrial"/>
              </a:defRPr>
            </a:lvl1pPr>
            <a:lvl2pPr marL="685800" marR="0" lvl="1" indent="-257175" algn="l" rtl="0">
              <a:lnSpc>
                <a:spcPct val="90000"/>
              </a:lnSpc>
              <a:spcBef>
                <a:spcPts val="300"/>
              </a:spcBef>
              <a:spcAft>
                <a:spcPts val="0"/>
              </a:spcAft>
              <a:buClr>
                <a:schemeClr val="dk1"/>
              </a:buClr>
              <a:buSzPts val="1800"/>
              <a:buFont typeface="Questrial"/>
              <a:buChar char="•"/>
              <a:defRPr sz="1350" i="0" u="none" strike="noStrike" cap="none">
                <a:solidFill>
                  <a:schemeClr val="dk1"/>
                </a:solidFill>
                <a:latin typeface="Questrial"/>
                <a:ea typeface="Questrial"/>
                <a:cs typeface="Questrial"/>
                <a:sym typeface="Questrial"/>
              </a:defRPr>
            </a:lvl2pPr>
            <a:lvl3pPr marL="1028700" marR="0" lvl="2" indent="-242888" algn="l" rtl="0">
              <a:lnSpc>
                <a:spcPct val="90000"/>
              </a:lnSpc>
              <a:spcBef>
                <a:spcPts val="300"/>
              </a:spcBef>
              <a:spcAft>
                <a:spcPts val="0"/>
              </a:spcAft>
              <a:buClr>
                <a:schemeClr val="dk1"/>
              </a:buClr>
              <a:buSzPts val="1500"/>
              <a:buFont typeface="Questrial"/>
              <a:buChar char="‒"/>
              <a:defRPr sz="1125" i="0" u="none" strike="noStrike" cap="none">
                <a:solidFill>
                  <a:schemeClr val="dk1"/>
                </a:solidFill>
                <a:latin typeface="Questrial"/>
                <a:ea typeface="Questrial"/>
                <a:cs typeface="Questrial"/>
                <a:sym typeface="Questrial"/>
              </a:defRPr>
            </a:lvl3pPr>
            <a:lvl4pPr marL="1371600" marR="0" lvl="3"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4pPr>
            <a:lvl5pPr marL="1714500" marR="0" lvl="4"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5pPr>
            <a:lvl6pPr marL="2057400" marR="0" lvl="5"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6pPr>
            <a:lvl7pPr marL="2400300" marR="0" lvl="6"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7pPr>
            <a:lvl8pPr marL="2743200" marR="0" lvl="7"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8pPr>
            <a:lvl9pPr marL="3086100" marR="0" lvl="8"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9pPr>
          </a:lstStyle>
          <a:p>
            <a:endParaRPr/>
          </a:p>
        </p:txBody>
      </p:sp>
      <p:sp>
        <p:nvSpPr>
          <p:cNvPr id="66" name="Google Shape;66;p14"/>
          <p:cNvSpPr txBox="1">
            <a:spLocks noGrp="1"/>
          </p:cNvSpPr>
          <p:nvPr>
            <p:ph type="dt" idx="10"/>
          </p:nvPr>
        </p:nvSpPr>
        <p:spPr>
          <a:xfrm>
            <a:off x="628651" y="4767263"/>
            <a:ext cx="2057400"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67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028951" y="4767263"/>
            <a:ext cx="3086100"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67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457951"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675" b="0" i="0" u="none" strike="noStrike" cap="none">
                <a:solidFill>
                  <a:srgbClr val="888888"/>
                </a:solidFill>
                <a:latin typeface="Calibri"/>
                <a:ea typeface="Calibri"/>
                <a:cs typeface="Calibri"/>
                <a:sym typeface="Calibri"/>
              </a:defRPr>
            </a:lvl1pPr>
            <a:lvl2pPr marL="0" marR="0" lvl="1" indent="0" algn="r" rtl="0">
              <a:spcBef>
                <a:spcPts val="0"/>
              </a:spcBef>
              <a:buNone/>
              <a:defRPr sz="675" b="0" i="0" u="none" strike="noStrike" cap="none">
                <a:solidFill>
                  <a:srgbClr val="888888"/>
                </a:solidFill>
                <a:latin typeface="Calibri"/>
                <a:ea typeface="Calibri"/>
                <a:cs typeface="Calibri"/>
                <a:sym typeface="Calibri"/>
              </a:defRPr>
            </a:lvl2pPr>
            <a:lvl3pPr marL="0" marR="0" lvl="2" indent="0" algn="r" rtl="0">
              <a:spcBef>
                <a:spcPts val="0"/>
              </a:spcBef>
              <a:buNone/>
              <a:defRPr sz="675" b="0" i="0" u="none" strike="noStrike" cap="none">
                <a:solidFill>
                  <a:srgbClr val="888888"/>
                </a:solidFill>
                <a:latin typeface="Calibri"/>
                <a:ea typeface="Calibri"/>
                <a:cs typeface="Calibri"/>
                <a:sym typeface="Calibri"/>
              </a:defRPr>
            </a:lvl3pPr>
            <a:lvl4pPr marL="0" marR="0" lvl="3" indent="0" algn="r" rtl="0">
              <a:spcBef>
                <a:spcPts val="0"/>
              </a:spcBef>
              <a:buNone/>
              <a:defRPr sz="675" b="0" i="0" u="none" strike="noStrike" cap="none">
                <a:solidFill>
                  <a:srgbClr val="888888"/>
                </a:solidFill>
                <a:latin typeface="Calibri"/>
                <a:ea typeface="Calibri"/>
                <a:cs typeface="Calibri"/>
                <a:sym typeface="Calibri"/>
              </a:defRPr>
            </a:lvl4pPr>
            <a:lvl5pPr marL="0" marR="0" lvl="4" indent="0" algn="r" rtl="0">
              <a:spcBef>
                <a:spcPts val="0"/>
              </a:spcBef>
              <a:buNone/>
              <a:defRPr sz="675" b="0" i="0" u="none" strike="noStrike" cap="none">
                <a:solidFill>
                  <a:srgbClr val="888888"/>
                </a:solidFill>
                <a:latin typeface="Calibri"/>
                <a:ea typeface="Calibri"/>
                <a:cs typeface="Calibri"/>
                <a:sym typeface="Calibri"/>
              </a:defRPr>
            </a:lvl5pPr>
            <a:lvl6pPr marL="0" marR="0" lvl="5" indent="0" algn="r" rtl="0">
              <a:spcBef>
                <a:spcPts val="0"/>
              </a:spcBef>
              <a:buNone/>
              <a:defRPr sz="675" b="0" i="0" u="none" strike="noStrike" cap="none">
                <a:solidFill>
                  <a:srgbClr val="888888"/>
                </a:solidFill>
                <a:latin typeface="Calibri"/>
                <a:ea typeface="Calibri"/>
                <a:cs typeface="Calibri"/>
                <a:sym typeface="Calibri"/>
              </a:defRPr>
            </a:lvl6pPr>
            <a:lvl7pPr marL="0" marR="0" lvl="6" indent="0" algn="r" rtl="0">
              <a:spcBef>
                <a:spcPts val="0"/>
              </a:spcBef>
              <a:buNone/>
              <a:defRPr sz="675" b="0" i="0" u="none" strike="noStrike" cap="none">
                <a:solidFill>
                  <a:srgbClr val="888888"/>
                </a:solidFill>
                <a:latin typeface="Calibri"/>
                <a:ea typeface="Calibri"/>
                <a:cs typeface="Calibri"/>
                <a:sym typeface="Calibri"/>
              </a:defRPr>
            </a:lvl7pPr>
            <a:lvl8pPr marL="0" marR="0" lvl="7" indent="0" algn="r" rtl="0">
              <a:spcBef>
                <a:spcPts val="0"/>
              </a:spcBef>
              <a:buNone/>
              <a:defRPr sz="675" b="0" i="0" u="none" strike="noStrike" cap="none">
                <a:solidFill>
                  <a:srgbClr val="888888"/>
                </a:solidFill>
                <a:latin typeface="Calibri"/>
                <a:ea typeface="Calibri"/>
                <a:cs typeface="Calibri"/>
                <a:sym typeface="Calibri"/>
              </a:defRPr>
            </a:lvl8pPr>
            <a:lvl9pPr marL="0" marR="0" lvl="8" indent="0" algn="r" rtl="0">
              <a:spcBef>
                <a:spcPts val="0"/>
              </a:spcBef>
              <a:buNone/>
              <a:defRPr sz="675"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pic>
        <p:nvPicPr>
          <p:cNvPr id="69" name="Google Shape;69;p14"/>
          <p:cNvPicPr preferRelativeResize="0"/>
          <p:nvPr/>
        </p:nvPicPr>
        <p:blipFill rotWithShape="1">
          <a:blip r:embed="rId2">
            <a:alphaModFix/>
          </a:blip>
          <a:srcRect t="-89428" b="91456"/>
          <a:stretch/>
        </p:blipFill>
        <p:spPr>
          <a:xfrm>
            <a:off x="0" y="-2791349"/>
            <a:ext cx="9144003" cy="7934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rot="10800000">
            <a:off x="-151" y="3082200"/>
            <a:ext cx="9144000" cy="6876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7" name="Google Shape;17;p3"/>
          <p:cNvSpPr/>
          <p:nvPr/>
        </p:nvSpPr>
        <p:spPr>
          <a:xfrm flipH="1">
            <a:off x="-151" y="0"/>
            <a:ext cx="9144000" cy="3082200"/>
          </a:xfrm>
          <a:prstGeom prst="rect">
            <a:avLst/>
          </a:prstGeom>
          <a:solidFill>
            <a:srgbClr val="0C526A">
              <a:alpha val="4173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8" name="Google Shape;18;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2700">
                <a:solidFill>
                  <a:srgbClr val="FFFFFF"/>
                </a:solidFill>
              </a:defRPr>
            </a:lvl1pPr>
            <a:lvl2pPr lvl="1" rtl="0">
              <a:spcBef>
                <a:spcPts val="0"/>
              </a:spcBef>
              <a:spcAft>
                <a:spcPts val="0"/>
              </a:spcAft>
              <a:buClr>
                <a:srgbClr val="FFFFFF"/>
              </a:buClr>
              <a:buSzPts val="4800"/>
              <a:buNone/>
              <a:defRPr sz="3600">
                <a:solidFill>
                  <a:srgbClr val="FFFFFF"/>
                </a:solidFill>
              </a:defRPr>
            </a:lvl2pPr>
            <a:lvl3pPr lvl="2" rtl="0">
              <a:spcBef>
                <a:spcPts val="0"/>
              </a:spcBef>
              <a:spcAft>
                <a:spcPts val="0"/>
              </a:spcAft>
              <a:buClr>
                <a:srgbClr val="FFFFFF"/>
              </a:buClr>
              <a:buSzPts val="4800"/>
              <a:buNone/>
              <a:defRPr sz="3600">
                <a:solidFill>
                  <a:srgbClr val="FFFFFF"/>
                </a:solidFill>
              </a:defRPr>
            </a:lvl3pPr>
            <a:lvl4pPr lvl="3" rtl="0">
              <a:spcBef>
                <a:spcPts val="0"/>
              </a:spcBef>
              <a:spcAft>
                <a:spcPts val="0"/>
              </a:spcAft>
              <a:buClr>
                <a:srgbClr val="FFFFFF"/>
              </a:buClr>
              <a:buSzPts val="4800"/>
              <a:buNone/>
              <a:defRPr sz="3600">
                <a:solidFill>
                  <a:srgbClr val="FFFFFF"/>
                </a:solidFill>
              </a:defRPr>
            </a:lvl4pPr>
            <a:lvl5pPr lvl="4" rtl="0">
              <a:spcBef>
                <a:spcPts val="0"/>
              </a:spcBef>
              <a:spcAft>
                <a:spcPts val="0"/>
              </a:spcAft>
              <a:buClr>
                <a:srgbClr val="FFFFFF"/>
              </a:buClr>
              <a:buSzPts val="4800"/>
              <a:buNone/>
              <a:defRPr sz="3600">
                <a:solidFill>
                  <a:srgbClr val="FFFFFF"/>
                </a:solidFill>
              </a:defRPr>
            </a:lvl5pPr>
            <a:lvl6pPr lvl="5" rtl="0">
              <a:spcBef>
                <a:spcPts val="0"/>
              </a:spcBef>
              <a:spcAft>
                <a:spcPts val="0"/>
              </a:spcAft>
              <a:buClr>
                <a:srgbClr val="FFFFFF"/>
              </a:buClr>
              <a:buSzPts val="4800"/>
              <a:buNone/>
              <a:defRPr sz="3600">
                <a:solidFill>
                  <a:srgbClr val="FFFFFF"/>
                </a:solidFill>
              </a:defRPr>
            </a:lvl6pPr>
            <a:lvl7pPr lvl="6" rtl="0">
              <a:spcBef>
                <a:spcPts val="0"/>
              </a:spcBef>
              <a:spcAft>
                <a:spcPts val="0"/>
              </a:spcAft>
              <a:buClr>
                <a:srgbClr val="FFFFFF"/>
              </a:buClr>
              <a:buSzPts val="4800"/>
              <a:buNone/>
              <a:defRPr sz="3600">
                <a:solidFill>
                  <a:srgbClr val="FFFFFF"/>
                </a:solidFill>
              </a:defRPr>
            </a:lvl7pPr>
            <a:lvl8pPr lvl="7" rtl="0">
              <a:spcBef>
                <a:spcPts val="0"/>
              </a:spcBef>
              <a:spcAft>
                <a:spcPts val="0"/>
              </a:spcAft>
              <a:buClr>
                <a:srgbClr val="FFFFFF"/>
              </a:buClr>
              <a:buSzPts val="4800"/>
              <a:buNone/>
              <a:defRPr sz="3600">
                <a:solidFill>
                  <a:srgbClr val="FFFFFF"/>
                </a:solidFill>
              </a:defRPr>
            </a:lvl8pPr>
            <a:lvl9pPr lvl="8" rtl="0">
              <a:spcBef>
                <a:spcPts val="0"/>
              </a:spcBef>
              <a:spcAft>
                <a:spcPts val="0"/>
              </a:spcAft>
              <a:buClr>
                <a:srgbClr val="FFFFFF"/>
              </a:buClr>
              <a:buSzPts val="4800"/>
              <a:buNone/>
              <a:defRPr sz="3600">
                <a:solidFill>
                  <a:srgbClr val="FFFFFF"/>
                </a:solidFill>
              </a:defRPr>
            </a:lvl9pPr>
          </a:lstStyle>
          <a:p>
            <a:endParaRPr/>
          </a:p>
        </p:txBody>
      </p:sp>
      <p:sp>
        <p:nvSpPr>
          <p:cNvPr id="19" name="Google Shape;19;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Font typeface="Proxima Nova"/>
              <a:buNone/>
              <a:defRPr sz="1350">
                <a:latin typeface="Proxima Nova"/>
                <a:ea typeface="Proxima Nova"/>
                <a:cs typeface="Proxima Nova"/>
                <a:sym typeface="Proxima Nova"/>
              </a:defRPr>
            </a:lvl1pPr>
            <a:lvl2pPr lvl="1" rtl="0">
              <a:spcBef>
                <a:spcPts val="0"/>
              </a:spcBef>
              <a:spcAft>
                <a:spcPts val="0"/>
              </a:spcAft>
              <a:buClr>
                <a:srgbClr val="415665"/>
              </a:buClr>
              <a:buSzPts val="1800"/>
              <a:buNone/>
              <a:defRPr sz="1350"/>
            </a:lvl2pPr>
            <a:lvl3pPr lvl="2" rtl="0">
              <a:spcBef>
                <a:spcPts val="0"/>
              </a:spcBef>
              <a:spcAft>
                <a:spcPts val="0"/>
              </a:spcAft>
              <a:buClr>
                <a:srgbClr val="415665"/>
              </a:buClr>
              <a:buSzPts val="1800"/>
              <a:buNone/>
              <a:defRPr sz="135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20" name="Google Shape;20;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C526A"/>
                </a:solidFill>
                <a:latin typeface="Proxima Nova"/>
                <a:ea typeface="Proxima Nova"/>
                <a:cs typeface="Proxima Nova"/>
                <a:sym typeface="Proxima Nova"/>
              </a:defRPr>
            </a:lvl1pPr>
            <a:lvl2pPr lvl="1" rtl="0">
              <a:buNone/>
              <a:defRPr>
                <a:solidFill>
                  <a:srgbClr val="0C526A"/>
                </a:solidFill>
                <a:latin typeface="Proxima Nova"/>
                <a:ea typeface="Proxima Nova"/>
                <a:cs typeface="Proxima Nova"/>
                <a:sym typeface="Proxima Nova"/>
              </a:defRPr>
            </a:lvl2pPr>
            <a:lvl3pPr lvl="2" rtl="0">
              <a:buNone/>
              <a:defRPr>
                <a:solidFill>
                  <a:srgbClr val="0C526A"/>
                </a:solidFill>
                <a:latin typeface="Proxima Nova"/>
                <a:ea typeface="Proxima Nova"/>
                <a:cs typeface="Proxima Nova"/>
                <a:sym typeface="Proxima Nova"/>
              </a:defRPr>
            </a:lvl3pPr>
            <a:lvl4pPr lvl="3" rtl="0">
              <a:buNone/>
              <a:defRPr>
                <a:solidFill>
                  <a:srgbClr val="0C526A"/>
                </a:solidFill>
                <a:latin typeface="Proxima Nova"/>
                <a:ea typeface="Proxima Nova"/>
                <a:cs typeface="Proxima Nova"/>
                <a:sym typeface="Proxima Nova"/>
              </a:defRPr>
            </a:lvl4pPr>
            <a:lvl5pPr lvl="4" rtl="0">
              <a:buNone/>
              <a:defRPr>
                <a:solidFill>
                  <a:srgbClr val="0C526A"/>
                </a:solidFill>
                <a:latin typeface="Proxima Nova"/>
                <a:ea typeface="Proxima Nova"/>
                <a:cs typeface="Proxima Nova"/>
                <a:sym typeface="Proxima Nova"/>
              </a:defRPr>
            </a:lvl5pPr>
            <a:lvl6pPr lvl="5" rtl="0">
              <a:buNone/>
              <a:defRPr>
                <a:solidFill>
                  <a:srgbClr val="0C526A"/>
                </a:solidFill>
                <a:latin typeface="Proxima Nova"/>
                <a:ea typeface="Proxima Nova"/>
                <a:cs typeface="Proxima Nova"/>
                <a:sym typeface="Proxima Nova"/>
              </a:defRPr>
            </a:lvl6pPr>
            <a:lvl7pPr lvl="6" rtl="0">
              <a:buNone/>
              <a:defRPr>
                <a:solidFill>
                  <a:srgbClr val="0C526A"/>
                </a:solidFill>
                <a:latin typeface="Proxima Nova"/>
                <a:ea typeface="Proxima Nova"/>
                <a:cs typeface="Proxima Nova"/>
                <a:sym typeface="Proxima Nova"/>
              </a:defRPr>
            </a:lvl7pPr>
            <a:lvl8pPr lvl="7" rtl="0">
              <a:buNone/>
              <a:defRPr>
                <a:solidFill>
                  <a:srgbClr val="0C526A"/>
                </a:solidFill>
                <a:latin typeface="Proxima Nova"/>
                <a:ea typeface="Proxima Nova"/>
                <a:cs typeface="Proxima Nova"/>
                <a:sym typeface="Proxima Nova"/>
              </a:defRPr>
            </a:lvl8pPr>
            <a:lvl9pPr lvl="8" rtl="0">
              <a:buNone/>
              <a:defRPr>
                <a:solidFill>
                  <a:srgbClr val="0C526A"/>
                </a:solidFill>
                <a:latin typeface="Proxima Nova"/>
                <a:ea typeface="Proxima Nova"/>
                <a:cs typeface="Proxima Nova"/>
                <a:sym typeface="Proxima Nova"/>
              </a:defRPr>
            </a:lvl9pPr>
          </a:lstStyle>
          <a:p>
            <a:fld id="{00000000-1234-1234-1234-123412341234}" type="slidenum">
              <a:rPr lang="en" smtClean="0"/>
              <a:pPr/>
              <a:t>‹#›</a:t>
            </a:fld>
            <a:endParaRPr lang="en"/>
          </a:p>
        </p:txBody>
      </p:sp>
      <p:pic>
        <p:nvPicPr>
          <p:cNvPr id="21" name="Google Shape;21;p3" descr="Logo Horizontal on Transparent 623x200.png"/>
          <p:cNvPicPr preferRelativeResize="0"/>
          <p:nvPr/>
        </p:nvPicPr>
        <p:blipFill>
          <a:blip r:embed="rId2">
            <a:alphaModFix/>
          </a:blip>
          <a:stretch>
            <a:fillRect/>
          </a:stretch>
        </p:blipFill>
        <p:spPr>
          <a:xfrm>
            <a:off x="163025" y="127675"/>
            <a:ext cx="1901401" cy="610400"/>
          </a:xfrm>
          <a:prstGeom prst="rect">
            <a:avLst/>
          </a:prstGeom>
          <a:noFill/>
          <a:ln>
            <a:noFill/>
          </a:ln>
        </p:spPr>
      </p:pic>
      <p:pic>
        <p:nvPicPr>
          <p:cNvPr id="22" name="Google Shape;22;p3" descr="pattern.png"/>
          <p:cNvPicPr preferRelativeResize="0"/>
          <p:nvPr/>
        </p:nvPicPr>
        <p:blipFill>
          <a:blip r:embed="rId3">
            <a:alphaModFix/>
          </a:blip>
          <a:stretch>
            <a:fillRect/>
          </a:stretch>
        </p:blipFill>
        <p:spPr>
          <a:xfrm>
            <a:off x="3311259" y="0"/>
            <a:ext cx="5832583"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p:nvPr/>
        </p:nvSpPr>
        <p:spPr>
          <a:xfrm rot="10800000">
            <a:off x="-151" y="3769825"/>
            <a:ext cx="9144000" cy="6876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25" name="Google Shape;25;p4"/>
          <p:cNvSpPr/>
          <p:nvPr/>
        </p:nvSpPr>
        <p:spPr>
          <a:xfrm flipH="1">
            <a:off x="-151" y="0"/>
            <a:ext cx="9144000" cy="3769800"/>
          </a:xfrm>
          <a:prstGeom prst="rect">
            <a:avLst/>
          </a:prstGeom>
          <a:solidFill>
            <a:srgbClr val="0C526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26" name="Google Shape;26;p4"/>
          <p:cNvSpPr txBox="1">
            <a:spLocks noGrp="1"/>
          </p:cNvSpPr>
          <p:nvPr>
            <p:ph type="body" idx="1"/>
          </p:nvPr>
        </p:nvSpPr>
        <p:spPr>
          <a:xfrm>
            <a:off x="1616475" y="0"/>
            <a:ext cx="5910900" cy="3769800"/>
          </a:xfrm>
          <a:prstGeom prst="rect">
            <a:avLst/>
          </a:prstGeom>
        </p:spPr>
        <p:txBody>
          <a:bodyPr spcFirstLastPara="1" wrap="square" lIns="91425" tIns="91425" rIns="91425" bIns="91425" anchor="ctr" anchorCtr="0"/>
          <a:lstStyle>
            <a:lvl1pPr marL="342900" lvl="0" indent="-314325" algn="ctr" rtl="0">
              <a:spcBef>
                <a:spcPts val="450"/>
              </a:spcBef>
              <a:spcAft>
                <a:spcPts val="0"/>
              </a:spcAft>
              <a:buClr>
                <a:srgbClr val="FFFFFF"/>
              </a:buClr>
              <a:buSzPts val="3000"/>
              <a:buChar char="▹"/>
              <a:defRPr i="1">
                <a:solidFill>
                  <a:srgbClr val="FFFFFF"/>
                </a:solidFill>
              </a:defRPr>
            </a:lvl1pPr>
            <a:lvl2pPr marL="685800" lvl="1" indent="-285750" algn="ctr" rtl="0">
              <a:spcBef>
                <a:spcPts val="0"/>
              </a:spcBef>
              <a:spcAft>
                <a:spcPts val="0"/>
              </a:spcAft>
              <a:buClr>
                <a:srgbClr val="FFFFFF"/>
              </a:buClr>
              <a:buSzPts val="2400"/>
              <a:buChar char="▸"/>
              <a:defRPr i="1">
                <a:solidFill>
                  <a:srgbClr val="FFFFFF"/>
                </a:solidFill>
              </a:defRPr>
            </a:lvl2pPr>
            <a:lvl3pPr marL="1028700" lvl="2" indent="-285750" algn="ctr" rtl="0">
              <a:spcBef>
                <a:spcPts val="0"/>
              </a:spcBef>
              <a:spcAft>
                <a:spcPts val="0"/>
              </a:spcAft>
              <a:buClr>
                <a:srgbClr val="FFFFFF"/>
              </a:buClr>
              <a:buSzPts val="2400"/>
              <a:buChar char="⬩"/>
              <a:defRPr i="1">
                <a:solidFill>
                  <a:srgbClr val="FFFFFF"/>
                </a:solidFill>
              </a:defRPr>
            </a:lvl3pPr>
            <a:lvl4pPr marL="1371600" lvl="3" indent="-257175" algn="ctr" rtl="0">
              <a:spcBef>
                <a:spcPts val="0"/>
              </a:spcBef>
              <a:spcAft>
                <a:spcPts val="0"/>
              </a:spcAft>
              <a:buClr>
                <a:srgbClr val="FFFFFF"/>
              </a:buClr>
              <a:buSzPts val="1800"/>
              <a:buChar char="⬞"/>
              <a:defRPr i="1">
                <a:solidFill>
                  <a:srgbClr val="FFFFFF"/>
                </a:solidFill>
              </a:defRPr>
            </a:lvl4pPr>
            <a:lvl5pPr marL="1714500" lvl="4" indent="-257175" algn="ctr" rtl="0">
              <a:spcBef>
                <a:spcPts val="0"/>
              </a:spcBef>
              <a:spcAft>
                <a:spcPts val="0"/>
              </a:spcAft>
              <a:buClr>
                <a:srgbClr val="FFFFFF"/>
              </a:buClr>
              <a:buSzPts val="1800"/>
              <a:buChar char="○"/>
              <a:defRPr i="1">
                <a:solidFill>
                  <a:srgbClr val="FFFFFF"/>
                </a:solidFill>
              </a:defRPr>
            </a:lvl5pPr>
            <a:lvl6pPr marL="2057400" lvl="5" indent="-257175" algn="ctr" rtl="0">
              <a:spcBef>
                <a:spcPts val="0"/>
              </a:spcBef>
              <a:spcAft>
                <a:spcPts val="0"/>
              </a:spcAft>
              <a:buClr>
                <a:srgbClr val="FFFFFF"/>
              </a:buClr>
              <a:buSzPts val="1800"/>
              <a:buChar char="■"/>
              <a:defRPr i="1">
                <a:solidFill>
                  <a:srgbClr val="FFFFFF"/>
                </a:solidFill>
              </a:defRPr>
            </a:lvl6pPr>
            <a:lvl7pPr marL="2400300" lvl="6" indent="-257175" algn="ctr" rtl="0">
              <a:spcBef>
                <a:spcPts val="0"/>
              </a:spcBef>
              <a:spcAft>
                <a:spcPts val="0"/>
              </a:spcAft>
              <a:buClr>
                <a:srgbClr val="FFFFFF"/>
              </a:buClr>
              <a:buSzPts val="1800"/>
              <a:buChar char="●"/>
              <a:defRPr i="1">
                <a:solidFill>
                  <a:srgbClr val="FFFFFF"/>
                </a:solidFill>
              </a:defRPr>
            </a:lvl7pPr>
            <a:lvl8pPr marL="2743200" lvl="7" indent="-257175" algn="ctr" rtl="0">
              <a:spcBef>
                <a:spcPts val="0"/>
              </a:spcBef>
              <a:spcAft>
                <a:spcPts val="0"/>
              </a:spcAft>
              <a:buClr>
                <a:srgbClr val="FFFFFF"/>
              </a:buClr>
              <a:buSzPts val="1800"/>
              <a:buChar char="○"/>
              <a:defRPr i="1">
                <a:solidFill>
                  <a:srgbClr val="FFFFFF"/>
                </a:solidFill>
              </a:defRPr>
            </a:lvl8pPr>
            <a:lvl9pPr marL="3086100" lvl="8" indent="-257175" algn="ctr">
              <a:spcBef>
                <a:spcPts val="0"/>
              </a:spcBef>
              <a:spcAft>
                <a:spcPts val="0"/>
              </a:spcAft>
              <a:buClr>
                <a:srgbClr val="FFFFFF"/>
              </a:buClr>
              <a:buSzPts val="1800"/>
              <a:buChar char="■"/>
              <a:defRPr i="1">
                <a:solidFill>
                  <a:srgbClr val="FFFFFF"/>
                </a:solidFill>
              </a:defRPr>
            </a:lvl9pPr>
          </a:lstStyle>
          <a:p>
            <a:endParaRPr/>
          </a:p>
        </p:txBody>
      </p:sp>
      <p:sp>
        <p:nvSpPr>
          <p:cNvPr id="27" name="Google Shape;27;p4"/>
          <p:cNvSpPr txBox="1"/>
          <p:nvPr/>
        </p:nvSpPr>
        <p:spPr>
          <a:xfrm>
            <a:off x="3593400" y="3670520"/>
            <a:ext cx="1957200" cy="653700"/>
          </a:xfrm>
          <a:prstGeom prst="rect">
            <a:avLst/>
          </a:prstGeom>
          <a:noFill/>
          <a:ln>
            <a:noFill/>
          </a:ln>
        </p:spPr>
        <p:txBody>
          <a:bodyPr spcFirstLastPara="1" wrap="square" lIns="68569" tIns="68569" rIns="68569" bIns="68569" anchor="t" anchorCtr="0">
            <a:noAutofit/>
          </a:bodyPr>
          <a:lstStyle/>
          <a:p>
            <a:pPr marL="0" lvl="0" indent="0" algn="ctr" rtl="0">
              <a:spcBef>
                <a:spcPts val="0"/>
              </a:spcBef>
              <a:spcAft>
                <a:spcPts val="0"/>
              </a:spcAft>
              <a:buNone/>
            </a:pPr>
            <a:r>
              <a:rPr lang="en" sz="5400" b="1">
                <a:solidFill>
                  <a:srgbClr val="0C526A"/>
                </a:solidFill>
              </a:rPr>
              <a:t>”</a:t>
            </a:r>
            <a:endParaRPr sz="5400" b="1">
              <a:solidFill>
                <a:srgbClr val="0C526A"/>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p:nvPr/>
        </p:nvSpPr>
        <p:spPr>
          <a:xfrm flipH="1">
            <a:off x="-75" y="0"/>
            <a:ext cx="669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4" name="Google Shape;34;p6"/>
          <p:cNvSpPr txBox="1">
            <a:spLocks noGrp="1"/>
          </p:cNvSpPr>
          <p:nvPr>
            <p:ph type="body" idx="1"/>
          </p:nvPr>
        </p:nvSpPr>
        <p:spPr>
          <a:xfrm>
            <a:off x="844426" y="767950"/>
            <a:ext cx="3858900" cy="4087800"/>
          </a:xfrm>
          <a:prstGeom prst="rect">
            <a:avLst/>
          </a:prstGeom>
        </p:spPr>
        <p:txBody>
          <a:bodyPr spcFirstLastPara="1" wrap="square" lIns="91425" tIns="91425" rIns="91425" bIns="91425" anchor="t" anchorCtr="0"/>
          <a:lstStyle>
            <a:lvl1pPr marL="342900" lvl="0" indent="-266700">
              <a:spcBef>
                <a:spcPts val="450"/>
              </a:spcBef>
              <a:spcAft>
                <a:spcPts val="0"/>
              </a:spcAft>
              <a:buClr>
                <a:srgbClr val="089B9B"/>
              </a:buClr>
              <a:buSzPts val="2000"/>
              <a:buChar char="▹"/>
              <a:defRPr sz="1500"/>
            </a:lvl1pPr>
            <a:lvl2pPr marL="685800" lvl="1" indent="-266700">
              <a:spcBef>
                <a:spcPts val="0"/>
              </a:spcBef>
              <a:spcAft>
                <a:spcPts val="0"/>
              </a:spcAft>
              <a:buClr>
                <a:srgbClr val="089B9B"/>
              </a:buClr>
              <a:buSzPts val="2000"/>
              <a:buChar char="▸"/>
              <a:defRPr sz="1500"/>
            </a:lvl2pPr>
            <a:lvl3pPr marL="1028700" lvl="2" indent="-266700">
              <a:spcBef>
                <a:spcPts val="0"/>
              </a:spcBef>
              <a:spcAft>
                <a:spcPts val="0"/>
              </a:spcAft>
              <a:buClr>
                <a:srgbClr val="089B9B"/>
              </a:buClr>
              <a:buSzPts val="2000"/>
              <a:buChar char="⬩"/>
              <a:defRPr sz="1500"/>
            </a:lvl3pPr>
            <a:lvl4pPr marL="1371600" lvl="3" indent="-266700">
              <a:spcBef>
                <a:spcPts val="0"/>
              </a:spcBef>
              <a:spcAft>
                <a:spcPts val="0"/>
              </a:spcAft>
              <a:buClr>
                <a:srgbClr val="089B9B"/>
              </a:buClr>
              <a:buSzPts val="2000"/>
              <a:buChar char="⬞"/>
              <a:defRPr sz="1500"/>
            </a:lvl4pPr>
            <a:lvl5pPr marL="1714500" lvl="4" indent="-266700">
              <a:spcBef>
                <a:spcPts val="0"/>
              </a:spcBef>
              <a:spcAft>
                <a:spcPts val="0"/>
              </a:spcAft>
              <a:buClr>
                <a:srgbClr val="089B9B"/>
              </a:buClr>
              <a:buSzPts val="2000"/>
              <a:buChar char="○"/>
              <a:defRPr sz="1500"/>
            </a:lvl5pPr>
            <a:lvl6pPr marL="2057400" lvl="5" indent="-266700">
              <a:spcBef>
                <a:spcPts val="0"/>
              </a:spcBef>
              <a:spcAft>
                <a:spcPts val="0"/>
              </a:spcAft>
              <a:buClr>
                <a:srgbClr val="089B9B"/>
              </a:buClr>
              <a:buSzPts val="2000"/>
              <a:buChar char="■"/>
              <a:defRPr sz="1500"/>
            </a:lvl6pPr>
            <a:lvl7pPr marL="2400300" lvl="6" indent="-266700">
              <a:spcBef>
                <a:spcPts val="0"/>
              </a:spcBef>
              <a:spcAft>
                <a:spcPts val="0"/>
              </a:spcAft>
              <a:buClr>
                <a:srgbClr val="089B9B"/>
              </a:buClr>
              <a:buSzPts val="2000"/>
              <a:buChar char="●"/>
              <a:defRPr sz="1500"/>
            </a:lvl7pPr>
            <a:lvl8pPr marL="2743200" lvl="7" indent="-266700">
              <a:spcBef>
                <a:spcPts val="0"/>
              </a:spcBef>
              <a:spcAft>
                <a:spcPts val="0"/>
              </a:spcAft>
              <a:buSzPts val="2000"/>
              <a:buChar char="○"/>
              <a:defRPr sz="1500"/>
            </a:lvl8pPr>
            <a:lvl9pPr marL="3086100" lvl="8" indent="-266700">
              <a:spcBef>
                <a:spcPts val="0"/>
              </a:spcBef>
              <a:spcAft>
                <a:spcPts val="0"/>
              </a:spcAft>
              <a:buSzPts val="2000"/>
              <a:buChar char="■"/>
              <a:defRPr sz="1500"/>
            </a:lvl9pPr>
          </a:lstStyle>
          <a:p>
            <a:endParaRPr/>
          </a:p>
        </p:txBody>
      </p:sp>
      <p:sp>
        <p:nvSpPr>
          <p:cNvPr id="35" name="Google Shape;35;p6"/>
          <p:cNvSpPr txBox="1">
            <a:spLocks noGrp="1"/>
          </p:cNvSpPr>
          <p:nvPr>
            <p:ph type="body" idx="2"/>
          </p:nvPr>
        </p:nvSpPr>
        <p:spPr>
          <a:xfrm>
            <a:off x="4878226" y="768050"/>
            <a:ext cx="4187700" cy="4087800"/>
          </a:xfrm>
          <a:prstGeom prst="rect">
            <a:avLst/>
          </a:prstGeom>
        </p:spPr>
        <p:txBody>
          <a:bodyPr spcFirstLastPara="1" wrap="square" lIns="91425" tIns="91425" rIns="91425" bIns="91425" anchor="t" anchorCtr="0"/>
          <a:lstStyle>
            <a:lvl1pPr marL="342900" lvl="0" indent="-266700">
              <a:spcBef>
                <a:spcPts val="450"/>
              </a:spcBef>
              <a:spcAft>
                <a:spcPts val="0"/>
              </a:spcAft>
              <a:buClr>
                <a:srgbClr val="089B9B"/>
              </a:buClr>
              <a:buSzPts val="2000"/>
              <a:buChar char="▹"/>
              <a:defRPr sz="1500"/>
            </a:lvl1pPr>
            <a:lvl2pPr marL="685800" lvl="1" indent="-266700">
              <a:spcBef>
                <a:spcPts val="0"/>
              </a:spcBef>
              <a:spcAft>
                <a:spcPts val="0"/>
              </a:spcAft>
              <a:buClr>
                <a:srgbClr val="089B9B"/>
              </a:buClr>
              <a:buSzPts val="2000"/>
              <a:buChar char="▸"/>
              <a:defRPr sz="1500"/>
            </a:lvl2pPr>
            <a:lvl3pPr marL="1028700" lvl="2" indent="-266700">
              <a:spcBef>
                <a:spcPts val="0"/>
              </a:spcBef>
              <a:spcAft>
                <a:spcPts val="0"/>
              </a:spcAft>
              <a:buClr>
                <a:srgbClr val="089B9B"/>
              </a:buClr>
              <a:buSzPts val="2000"/>
              <a:buChar char="⬩"/>
              <a:defRPr sz="1500"/>
            </a:lvl3pPr>
            <a:lvl4pPr marL="1371600" lvl="3" indent="-266700">
              <a:spcBef>
                <a:spcPts val="0"/>
              </a:spcBef>
              <a:spcAft>
                <a:spcPts val="0"/>
              </a:spcAft>
              <a:buClr>
                <a:srgbClr val="089B9B"/>
              </a:buClr>
              <a:buSzPts val="2000"/>
              <a:buChar char="⬞"/>
              <a:defRPr sz="1500"/>
            </a:lvl4pPr>
            <a:lvl5pPr marL="1714500" lvl="4" indent="-266700">
              <a:spcBef>
                <a:spcPts val="0"/>
              </a:spcBef>
              <a:spcAft>
                <a:spcPts val="0"/>
              </a:spcAft>
              <a:buClr>
                <a:srgbClr val="089B9B"/>
              </a:buClr>
              <a:buSzPts val="2000"/>
              <a:buChar char="○"/>
              <a:defRPr sz="1500"/>
            </a:lvl5pPr>
            <a:lvl6pPr marL="2057400" lvl="5" indent="-266700">
              <a:spcBef>
                <a:spcPts val="0"/>
              </a:spcBef>
              <a:spcAft>
                <a:spcPts val="0"/>
              </a:spcAft>
              <a:buClr>
                <a:srgbClr val="089B9B"/>
              </a:buClr>
              <a:buSzPts val="2000"/>
              <a:buChar char="■"/>
              <a:defRPr sz="1500"/>
            </a:lvl6pPr>
            <a:lvl7pPr marL="2400300" lvl="6" indent="-266700">
              <a:spcBef>
                <a:spcPts val="0"/>
              </a:spcBef>
              <a:spcAft>
                <a:spcPts val="0"/>
              </a:spcAft>
              <a:buClr>
                <a:srgbClr val="089B9B"/>
              </a:buClr>
              <a:buSzPts val="2000"/>
              <a:buChar char="●"/>
              <a:defRPr sz="1500"/>
            </a:lvl7pPr>
            <a:lvl8pPr marL="2743200" lvl="7" indent="-266700">
              <a:spcBef>
                <a:spcPts val="0"/>
              </a:spcBef>
              <a:spcAft>
                <a:spcPts val="0"/>
              </a:spcAft>
              <a:buSzPts val="2000"/>
              <a:buChar char="○"/>
              <a:defRPr sz="1500"/>
            </a:lvl8pPr>
            <a:lvl9pPr marL="3086100" lvl="8" indent="-266700">
              <a:spcBef>
                <a:spcPts val="0"/>
              </a:spcBef>
              <a:spcAft>
                <a:spcPts val="0"/>
              </a:spcAft>
              <a:buSzPts val="2000"/>
              <a:buChar char="■"/>
              <a:defRPr sz="1500"/>
            </a:lvl9pPr>
          </a:lstStyle>
          <a:p>
            <a:endParaRPr/>
          </a:p>
        </p:txBody>
      </p:sp>
      <p:sp>
        <p:nvSpPr>
          <p:cNvPr id="36" name="Google Shape;36;p6"/>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flipH="1">
            <a:off x="-75" y="0"/>
            <a:ext cx="669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9" name="Google Shape;39;p7"/>
          <p:cNvSpPr txBox="1">
            <a:spLocks noGrp="1"/>
          </p:cNvSpPr>
          <p:nvPr>
            <p:ph type="body" idx="1"/>
          </p:nvPr>
        </p:nvSpPr>
        <p:spPr>
          <a:xfrm>
            <a:off x="844425" y="746650"/>
            <a:ext cx="1918800" cy="4026900"/>
          </a:xfrm>
          <a:prstGeom prst="rect">
            <a:avLst/>
          </a:prstGeom>
        </p:spPr>
        <p:txBody>
          <a:bodyPr spcFirstLastPara="1" wrap="square" lIns="91425" tIns="91425" rIns="91425" bIns="91425" anchor="t" anchorCtr="0"/>
          <a:lstStyle>
            <a:lvl1pPr marL="342900" lvl="0" indent="-257175" rtl="0">
              <a:spcBef>
                <a:spcPts val="450"/>
              </a:spcBef>
              <a:spcAft>
                <a:spcPts val="0"/>
              </a:spcAft>
              <a:buSzPts val="1800"/>
              <a:buChar char="▹"/>
              <a:defRPr sz="1350"/>
            </a:lvl1pPr>
            <a:lvl2pPr marL="685800" lvl="1" indent="-257175" rtl="0">
              <a:spcBef>
                <a:spcPts val="0"/>
              </a:spcBef>
              <a:spcAft>
                <a:spcPts val="0"/>
              </a:spcAft>
              <a:buSzPts val="1800"/>
              <a:buChar char="▸"/>
              <a:defRPr sz="1350"/>
            </a:lvl2pPr>
            <a:lvl3pPr marL="1028700" lvl="2" indent="-257175" rtl="0">
              <a:spcBef>
                <a:spcPts val="0"/>
              </a:spcBef>
              <a:spcAft>
                <a:spcPts val="0"/>
              </a:spcAft>
              <a:buSzPts val="1800"/>
              <a:buChar char="⬩"/>
              <a:defRPr sz="1350"/>
            </a:lvl3pPr>
            <a:lvl4pPr marL="1371600" lvl="3" indent="-257175" rtl="0">
              <a:spcBef>
                <a:spcPts val="0"/>
              </a:spcBef>
              <a:spcAft>
                <a:spcPts val="0"/>
              </a:spcAft>
              <a:buSzPts val="1800"/>
              <a:buChar char="⬞"/>
              <a:defRPr/>
            </a:lvl4pPr>
            <a:lvl5pPr marL="1714500" lvl="4" indent="-257175" rtl="0">
              <a:spcBef>
                <a:spcPts val="0"/>
              </a:spcBef>
              <a:spcAft>
                <a:spcPts val="0"/>
              </a:spcAft>
              <a:buSzPts val="1800"/>
              <a:buChar char="○"/>
              <a:defRPr/>
            </a:lvl5pPr>
            <a:lvl6pPr marL="2057400" lvl="5" indent="-257175" rtl="0">
              <a:spcBef>
                <a:spcPts val="0"/>
              </a:spcBef>
              <a:spcAft>
                <a:spcPts val="0"/>
              </a:spcAft>
              <a:buSzPts val="1800"/>
              <a:buChar char="■"/>
              <a:defRPr/>
            </a:lvl6pPr>
            <a:lvl7pPr marL="2400300" lvl="6" indent="-257175" rtl="0">
              <a:spcBef>
                <a:spcPts val="0"/>
              </a:spcBef>
              <a:spcAft>
                <a:spcPts val="0"/>
              </a:spcAft>
              <a:buSzPts val="1800"/>
              <a:buChar char="●"/>
              <a:defRPr/>
            </a:lvl7pPr>
            <a:lvl8pPr marL="2743200" lvl="7" indent="-257175" rtl="0">
              <a:spcBef>
                <a:spcPts val="0"/>
              </a:spcBef>
              <a:spcAft>
                <a:spcPts val="0"/>
              </a:spcAft>
              <a:buSzPts val="1800"/>
              <a:buChar char="○"/>
              <a:defRPr/>
            </a:lvl8pPr>
            <a:lvl9pPr marL="3086100" lvl="8" indent="-257175" rtl="0">
              <a:spcBef>
                <a:spcPts val="0"/>
              </a:spcBef>
              <a:spcAft>
                <a:spcPts val="0"/>
              </a:spcAft>
              <a:buSzPts val="1800"/>
              <a:buChar char="■"/>
              <a:defRPr/>
            </a:lvl9pPr>
          </a:lstStyle>
          <a:p>
            <a:endParaRPr/>
          </a:p>
        </p:txBody>
      </p:sp>
      <p:sp>
        <p:nvSpPr>
          <p:cNvPr id="40" name="Google Shape;40;p7"/>
          <p:cNvSpPr txBox="1">
            <a:spLocks noGrp="1"/>
          </p:cNvSpPr>
          <p:nvPr>
            <p:ph type="body" idx="2"/>
          </p:nvPr>
        </p:nvSpPr>
        <p:spPr>
          <a:xfrm>
            <a:off x="2861613" y="746650"/>
            <a:ext cx="1918800" cy="4026900"/>
          </a:xfrm>
          <a:prstGeom prst="rect">
            <a:avLst/>
          </a:prstGeom>
        </p:spPr>
        <p:txBody>
          <a:bodyPr spcFirstLastPara="1" wrap="square" lIns="91425" tIns="91425" rIns="91425" bIns="91425" anchor="t" anchorCtr="0"/>
          <a:lstStyle>
            <a:lvl1pPr marL="342900" lvl="0" indent="-257175" rtl="0">
              <a:spcBef>
                <a:spcPts val="450"/>
              </a:spcBef>
              <a:spcAft>
                <a:spcPts val="0"/>
              </a:spcAft>
              <a:buSzPts val="1800"/>
              <a:buChar char="▹"/>
              <a:defRPr sz="1350"/>
            </a:lvl1pPr>
            <a:lvl2pPr marL="685800" lvl="1" indent="-257175" rtl="0">
              <a:spcBef>
                <a:spcPts val="0"/>
              </a:spcBef>
              <a:spcAft>
                <a:spcPts val="0"/>
              </a:spcAft>
              <a:buSzPts val="1800"/>
              <a:buChar char="▸"/>
              <a:defRPr sz="1350"/>
            </a:lvl2pPr>
            <a:lvl3pPr marL="1028700" lvl="2" indent="-257175" rtl="0">
              <a:spcBef>
                <a:spcPts val="0"/>
              </a:spcBef>
              <a:spcAft>
                <a:spcPts val="0"/>
              </a:spcAft>
              <a:buSzPts val="1800"/>
              <a:buChar char="⬩"/>
              <a:defRPr sz="1350"/>
            </a:lvl3pPr>
            <a:lvl4pPr marL="1371600" lvl="3" indent="-257175" rtl="0">
              <a:spcBef>
                <a:spcPts val="0"/>
              </a:spcBef>
              <a:spcAft>
                <a:spcPts val="0"/>
              </a:spcAft>
              <a:buSzPts val="1800"/>
              <a:buChar char="⬞"/>
              <a:defRPr/>
            </a:lvl4pPr>
            <a:lvl5pPr marL="1714500" lvl="4" indent="-257175" rtl="0">
              <a:spcBef>
                <a:spcPts val="0"/>
              </a:spcBef>
              <a:spcAft>
                <a:spcPts val="0"/>
              </a:spcAft>
              <a:buSzPts val="1800"/>
              <a:buChar char="○"/>
              <a:defRPr/>
            </a:lvl5pPr>
            <a:lvl6pPr marL="2057400" lvl="5" indent="-257175" rtl="0">
              <a:spcBef>
                <a:spcPts val="0"/>
              </a:spcBef>
              <a:spcAft>
                <a:spcPts val="0"/>
              </a:spcAft>
              <a:buSzPts val="1800"/>
              <a:buChar char="■"/>
              <a:defRPr/>
            </a:lvl6pPr>
            <a:lvl7pPr marL="2400300" lvl="6" indent="-257175" rtl="0">
              <a:spcBef>
                <a:spcPts val="0"/>
              </a:spcBef>
              <a:spcAft>
                <a:spcPts val="0"/>
              </a:spcAft>
              <a:buSzPts val="1800"/>
              <a:buChar char="●"/>
              <a:defRPr/>
            </a:lvl7pPr>
            <a:lvl8pPr marL="2743200" lvl="7" indent="-257175" rtl="0">
              <a:spcBef>
                <a:spcPts val="0"/>
              </a:spcBef>
              <a:spcAft>
                <a:spcPts val="0"/>
              </a:spcAft>
              <a:buSzPts val="1800"/>
              <a:buChar char="○"/>
              <a:defRPr/>
            </a:lvl8pPr>
            <a:lvl9pPr marL="3086100" lvl="8" indent="-257175" rtl="0">
              <a:spcBef>
                <a:spcPts val="0"/>
              </a:spcBef>
              <a:spcAft>
                <a:spcPts val="0"/>
              </a:spcAft>
              <a:buSzPts val="1800"/>
              <a:buChar char="■"/>
              <a:defRPr/>
            </a:lvl9pPr>
          </a:lstStyle>
          <a:p>
            <a:endParaRPr/>
          </a:p>
        </p:txBody>
      </p:sp>
      <p:sp>
        <p:nvSpPr>
          <p:cNvPr id="41" name="Google Shape;41;p7"/>
          <p:cNvSpPr txBox="1">
            <a:spLocks noGrp="1"/>
          </p:cNvSpPr>
          <p:nvPr>
            <p:ph type="body" idx="3"/>
          </p:nvPr>
        </p:nvSpPr>
        <p:spPr>
          <a:xfrm>
            <a:off x="4878800" y="746650"/>
            <a:ext cx="1918800" cy="4026900"/>
          </a:xfrm>
          <a:prstGeom prst="rect">
            <a:avLst/>
          </a:prstGeom>
        </p:spPr>
        <p:txBody>
          <a:bodyPr spcFirstLastPara="1" wrap="square" lIns="91425" tIns="91425" rIns="91425" bIns="91425" anchor="t" anchorCtr="0"/>
          <a:lstStyle>
            <a:lvl1pPr marL="342900" lvl="0" indent="-257175" rtl="0">
              <a:spcBef>
                <a:spcPts val="450"/>
              </a:spcBef>
              <a:spcAft>
                <a:spcPts val="0"/>
              </a:spcAft>
              <a:buSzPts val="1800"/>
              <a:buChar char="▹"/>
              <a:defRPr sz="1350"/>
            </a:lvl1pPr>
            <a:lvl2pPr marL="685800" lvl="1" indent="-257175" rtl="0">
              <a:spcBef>
                <a:spcPts val="0"/>
              </a:spcBef>
              <a:spcAft>
                <a:spcPts val="0"/>
              </a:spcAft>
              <a:buSzPts val="1800"/>
              <a:buChar char="▸"/>
              <a:defRPr sz="1350"/>
            </a:lvl2pPr>
            <a:lvl3pPr marL="1028700" lvl="2" indent="-257175" rtl="0">
              <a:spcBef>
                <a:spcPts val="0"/>
              </a:spcBef>
              <a:spcAft>
                <a:spcPts val="0"/>
              </a:spcAft>
              <a:buSzPts val="1800"/>
              <a:buChar char="⬩"/>
              <a:defRPr sz="1350"/>
            </a:lvl3pPr>
            <a:lvl4pPr marL="1371600" lvl="3" indent="-257175" rtl="0">
              <a:spcBef>
                <a:spcPts val="0"/>
              </a:spcBef>
              <a:spcAft>
                <a:spcPts val="0"/>
              </a:spcAft>
              <a:buSzPts val="1800"/>
              <a:buChar char="⬞"/>
              <a:defRPr/>
            </a:lvl4pPr>
            <a:lvl5pPr marL="1714500" lvl="4" indent="-257175" rtl="0">
              <a:spcBef>
                <a:spcPts val="0"/>
              </a:spcBef>
              <a:spcAft>
                <a:spcPts val="0"/>
              </a:spcAft>
              <a:buSzPts val="1800"/>
              <a:buChar char="○"/>
              <a:defRPr/>
            </a:lvl5pPr>
            <a:lvl6pPr marL="2057400" lvl="5" indent="-257175" rtl="0">
              <a:spcBef>
                <a:spcPts val="0"/>
              </a:spcBef>
              <a:spcAft>
                <a:spcPts val="0"/>
              </a:spcAft>
              <a:buSzPts val="1800"/>
              <a:buChar char="■"/>
              <a:defRPr/>
            </a:lvl6pPr>
            <a:lvl7pPr marL="2400300" lvl="6" indent="-257175" rtl="0">
              <a:spcBef>
                <a:spcPts val="0"/>
              </a:spcBef>
              <a:spcAft>
                <a:spcPts val="0"/>
              </a:spcAft>
              <a:buSzPts val="1800"/>
              <a:buChar char="●"/>
              <a:defRPr/>
            </a:lvl7pPr>
            <a:lvl8pPr marL="2743200" lvl="7" indent="-257175" rtl="0">
              <a:spcBef>
                <a:spcPts val="0"/>
              </a:spcBef>
              <a:spcAft>
                <a:spcPts val="0"/>
              </a:spcAft>
              <a:buSzPts val="1800"/>
              <a:buChar char="○"/>
              <a:defRPr/>
            </a:lvl8pPr>
            <a:lvl9pPr marL="3086100" lvl="8" indent="-257175" rtl="0">
              <a:spcBef>
                <a:spcPts val="0"/>
              </a:spcBef>
              <a:spcAft>
                <a:spcPts val="0"/>
              </a:spcAft>
              <a:buSzPts val="1800"/>
              <a:buChar char="■"/>
              <a:defRPr/>
            </a:lvl9pPr>
          </a:lstStyle>
          <a:p>
            <a:endParaRPr/>
          </a:p>
        </p:txBody>
      </p:sp>
      <p:sp>
        <p:nvSpPr>
          <p:cNvPr id="42" name="Google Shape;42;p7"/>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75" y="0"/>
            <a:ext cx="669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45" name="Google Shape;45;p8"/>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image background">
  <p:cSld name="TITLE_ONLY_1">
    <p:spTree>
      <p:nvGrpSpPr>
        <p:cNvPr id="1" name="Shape 46"/>
        <p:cNvGrpSpPr/>
        <p:nvPr/>
      </p:nvGrpSpPr>
      <p:grpSpPr>
        <a:xfrm>
          <a:off x="0" y="0"/>
          <a:ext cx="0" cy="0"/>
          <a:chOff x="0" y="0"/>
          <a:chExt cx="0" cy="0"/>
        </a:xfrm>
      </p:grpSpPr>
      <p:sp>
        <p:nvSpPr>
          <p:cNvPr id="47" name="Google Shape;47;p9"/>
          <p:cNvSpPr/>
          <p:nvPr/>
        </p:nvSpPr>
        <p:spPr>
          <a:xfrm flipH="1">
            <a:off x="-75" y="0"/>
            <a:ext cx="1851600" cy="5143500"/>
          </a:xfrm>
          <a:prstGeom prst="rect">
            <a:avLst/>
          </a:prstGeom>
          <a:solidFill>
            <a:srgbClr val="A1CF6D">
              <a:alpha val="3639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48" name="Google Shape;48;p9"/>
          <p:cNvSpPr txBox="1">
            <a:spLocks noGrp="1"/>
          </p:cNvSpPr>
          <p:nvPr>
            <p:ph type="title"/>
          </p:nvPr>
        </p:nvSpPr>
        <p:spPr>
          <a:xfrm>
            <a:off x="235225" y="911400"/>
            <a:ext cx="1381200" cy="11400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350">
                <a:solidFill>
                  <a:srgbClr val="FFFFFF"/>
                </a:solidFill>
              </a:defRPr>
            </a:lvl1pPr>
            <a:lvl2pPr lvl="1" rtl="0">
              <a:spcBef>
                <a:spcPts val="0"/>
              </a:spcBef>
              <a:spcAft>
                <a:spcPts val="0"/>
              </a:spcAft>
              <a:buClr>
                <a:srgbClr val="FFFFFF"/>
              </a:buClr>
              <a:buSzPts val="1800"/>
              <a:buNone/>
              <a:defRPr sz="1350">
                <a:solidFill>
                  <a:srgbClr val="FFFFFF"/>
                </a:solidFill>
              </a:defRPr>
            </a:lvl2pPr>
            <a:lvl3pPr lvl="2" rtl="0">
              <a:spcBef>
                <a:spcPts val="0"/>
              </a:spcBef>
              <a:spcAft>
                <a:spcPts val="0"/>
              </a:spcAft>
              <a:buClr>
                <a:srgbClr val="FFFFFF"/>
              </a:buClr>
              <a:buSzPts val="1800"/>
              <a:buNone/>
              <a:defRPr sz="1350">
                <a:solidFill>
                  <a:srgbClr val="FFFFFF"/>
                </a:solidFill>
              </a:defRPr>
            </a:lvl3pPr>
            <a:lvl4pPr lvl="3" rtl="0">
              <a:spcBef>
                <a:spcPts val="0"/>
              </a:spcBef>
              <a:spcAft>
                <a:spcPts val="0"/>
              </a:spcAft>
              <a:buClr>
                <a:srgbClr val="FFFFFF"/>
              </a:buClr>
              <a:buSzPts val="1800"/>
              <a:buNone/>
              <a:defRPr sz="1350">
                <a:solidFill>
                  <a:srgbClr val="FFFFFF"/>
                </a:solidFill>
              </a:defRPr>
            </a:lvl4pPr>
            <a:lvl5pPr lvl="4" rtl="0">
              <a:spcBef>
                <a:spcPts val="0"/>
              </a:spcBef>
              <a:spcAft>
                <a:spcPts val="0"/>
              </a:spcAft>
              <a:buClr>
                <a:srgbClr val="FFFFFF"/>
              </a:buClr>
              <a:buSzPts val="1800"/>
              <a:buNone/>
              <a:defRPr sz="1350">
                <a:solidFill>
                  <a:srgbClr val="FFFFFF"/>
                </a:solidFill>
              </a:defRPr>
            </a:lvl5pPr>
            <a:lvl6pPr lvl="5" rtl="0">
              <a:spcBef>
                <a:spcPts val="0"/>
              </a:spcBef>
              <a:spcAft>
                <a:spcPts val="0"/>
              </a:spcAft>
              <a:buClr>
                <a:srgbClr val="FFFFFF"/>
              </a:buClr>
              <a:buSzPts val="1800"/>
              <a:buNone/>
              <a:defRPr sz="1350">
                <a:solidFill>
                  <a:srgbClr val="FFFFFF"/>
                </a:solidFill>
              </a:defRPr>
            </a:lvl6pPr>
            <a:lvl7pPr lvl="6" rtl="0">
              <a:spcBef>
                <a:spcPts val="0"/>
              </a:spcBef>
              <a:spcAft>
                <a:spcPts val="0"/>
              </a:spcAft>
              <a:buClr>
                <a:srgbClr val="FFFFFF"/>
              </a:buClr>
              <a:buSzPts val="1800"/>
              <a:buNone/>
              <a:defRPr sz="1350">
                <a:solidFill>
                  <a:srgbClr val="FFFFFF"/>
                </a:solidFill>
              </a:defRPr>
            </a:lvl7pPr>
            <a:lvl8pPr lvl="7" rtl="0">
              <a:spcBef>
                <a:spcPts val="0"/>
              </a:spcBef>
              <a:spcAft>
                <a:spcPts val="0"/>
              </a:spcAft>
              <a:buClr>
                <a:srgbClr val="FFFFFF"/>
              </a:buClr>
              <a:buSzPts val="1800"/>
              <a:buNone/>
              <a:defRPr sz="1350">
                <a:solidFill>
                  <a:srgbClr val="FFFFFF"/>
                </a:solidFill>
              </a:defRPr>
            </a:lvl8pPr>
            <a:lvl9pPr lvl="8" rtl="0">
              <a:spcBef>
                <a:spcPts val="0"/>
              </a:spcBef>
              <a:spcAft>
                <a:spcPts val="0"/>
              </a:spcAft>
              <a:buClr>
                <a:srgbClr val="FFFFFF"/>
              </a:buClr>
              <a:buSzPts val="1800"/>
              <a:buNone/>
              <a:defRPr sz="135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p:nvPr/>
        </p:nvSpPr>
        <p:spPr>
          <a:xfrm flipH="1">
            <a:off x="-75" y="0"/>
            <a:ext cx="1851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51" name="Google Shape;51;p10"/>
          <p:cNvSpPr txBox="1">
            <a:spLocks noGrp="1"/>
          </p:cNvSpPr>
          <p:nvPr>
            <p:ph type="body" idx="1"/>
          </p:nvPr>
        </p:nvSpPr>
        <p:spPr>
          <a:xfrm>
            <a:off x="223151" y="903100"/>
            <a:ext cx="1393200" cy="1932900"/>
          </a:xfrm>
          <a:prstGeom prst="rect">
            <a:avLst/>
          </a:prstGeom>
        </p:spPr>
        <p:txBody>
          <a:bodyPr spcFirstLastPara="1" wrap="square" lIns="91425" tIns="91425" rIns="91425" bIns="91425" anchor="t" anchorCtr="0"/>
          <a:lstStyle>
            <a:lvl1pPr marL="342900" lvl="0" indent="-171450">
              <a:spcBef>
                <a:spcPts val="270"/>
              </a:spcBef>
              <a:spcAft>
                <a:spcPts val="0"/>
              </a:spcAft>
              <a:buClr>
                <a:srgbClr val="415665"/>
              </a:buClr>
              <a:buSzPts val="1200"/>
              <a:buNone/>
              <a:defRPr sz="9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1"/>
          <p:cNvSpPr/>
          <p:nvPr/>
        </p:nvSpPr>
        <p:spPr>
          <a:xfrm flipH="1">
            <a:off x="-75" y="0"/>
            <a:ext cx="669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41075"/>
            <a:ext cx="7370400" cy="585000"/>
          </a:xfrm>
          <a:prstGeom prst="rect">
            <a:avLst/>
          </a:prstGeom>
          <a:noFill/>
          <a:ln>
            <a:noFill/>
          </a:ln>
        </p:spPr>
        <p:txBody>
          <a:bodyPr spcFirstLastPara="1" wrap="square" lIns="91425" tIns="91425" rIns="91425" bIns="91425" anchor="b" anchorCtr="0"/>
          <a:lstStyle>
            <a:lvl1pPr lvl="0" rtl="0">
              <a:spcBef>
                <a:spcPts val="0"/>
              </a:spcBef>
              <a:spcAft>
                <a:spcPts val="0"/>
              </a:spcAft>
              <a:buClr>
                <a:srgbClr val="089B9B"/>
              </a:buClr>
              <a:buSzPts val="2400"/>
              <a:buFont typeface="Proxima Nova"/>
              <a:buNone/>
              <a:defRPr sz="2400">
                <a:solidFill>
                  <a:srgbClr val="089B9B"/>
                </a:solidFill>
                <a:latin typeface="Proxima Nova"/>
                <a:ea typeface="Proxima Nova"/>
                <a:cs typeface="Proxima Nova"/>
                <a:sym typeface="Proxima Nova"/>
              </a:defRPr>
            </a:lvl1pPr>
            <a:lvl2pPr lvl="1"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2pPr>
            <a:lvl3pPr lvl="2"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3pPr>
            <a:lvl4pPr lvl="3"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4pPr>
            <a:lvl5pPr lvl="4"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5pPr>
            <a:lvl6pPr lvl="5"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6pPr>
            <a:lvl7pPr lvl="6"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7pPr>
            <a:lvl8pPr lvl="7"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8pPr>
            <a:lvl9pPr lvl="8"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844425" y="902725"/>
            <a:ext cx="5169000" cy="4023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89B9B"/>
              </a:buClr>
              <a:buSzPts val="3000"/>
              <a:buFont typeface="Proxima Nova"/>
              <a:buChar char="▹"/>
              <a:defRPr sz="3000">
                <a:solidFill>
                  <a:srgbClr val="415665"/>
                </a:solidFill>
                <a:latin typeface="Proxima Nova"/>
                <a:ea typeface="Proxima Nova"/>
                <a:cs typeface="Proxima Nova"/>
                <a:sym typeface="Proxima Nova"/>
              </a:defRPr>
            </a:lvl1pPr>
            <a:lvl2pPr marL="914400" lvl="1"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2pPr>
            <a:lvl3pPr marL="1371600" lvl="2"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3pPr>
            <a:lvl4pPr marL="1828800" lvl="3"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4pPr>
            <a:lvl5pPr marL="2286000" lvl="4"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5pPr>
            <a:lvl6pPr marL="2743200" lvl="5"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6pPr>
            <a:lvl7pPr marL="3200400" lvl="6"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7pPr>
            <a:lvl8pPr marL="3657600" lvl="7"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8pPr>
            <a:lvl9pPr marL="4114800" lvl="8"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1800">
                <a:solidFill>
                  <a:srgbClr val="FFFFFF"/>
                </a:solidFill>
                <a:latin typeface="Dosis"/>
                <a:ea typeface="Dosis"/>
                <a:cs typeface="Dosis"/>
                <a:sym typeface="Dosis"/>
              </a:defRPr>
            </a:lvl1pPr>
            <a:lvl2pPr lvl="1" algn="ctr" rtl="0">
              <a:buNone/>
              <a:defRPr sz="1800">
                <a:solidFill>
                  <a:srgbClr val="FFFFFF"/>
                </a:solidFill>
                <a:latin typeface="Dosis"/>
                <a:ea typeface="Dosis"/>
                <a:cs typeface="Dosis"/>
                <a:sym typeface="Dosis"/>
              </a:defRPr>
            </a:lvl2pPr>
            <a:lvl3pPr lvl="2" algn="ctr" rtl="0">
              <a:buNone/>
              <a:defRPr sz="1800">
                <a:solidFill>
                  <a:srgbClr val="FFFFFF"/>
                </a:solidFill>
                <a:latin typeface="Dosis"/>
                <a:ea typeface="Dosis"/>
                <a:cs typeface="Dosis"/>
                <a:sym typeface="Dosis"/>
              </a:defRPr>
            </a:lvl3pPr>
            <a:lvl4pPr lvl="3" algn="ctr" rtl="0">
              <a:buNone/>
              <a:defRPr sz="1800">
                <a:solidFill>
                  <a:srgbClr val="FFFFFF"/>
                </a:solidFill>
                <a:latin typeface="Dosis"/>
                <a:ea typeface="Dosis"/>
                <a:cs typeface="Dosis"/>
                <a:sym typeface="Dosis"/>
              </a:defRPr>
            </a:lvl4pPr>
            <a:lvl5pPr lvl="4" algn="ctr" rtl="0">
              <a:buNone/>
              <a:defRPr sz="1800">
                <a:solidFill>
                  <a:srgbClr val="FFFFFF"/>
                </a:solidFill>
                <a:latin typeface="Dosis"/>
                <a:ea typeface="Dosis"/>
                <a:cs typeface="Dosis"/>
                <a:sym typeface="Dosis"/>
              </a:defRPr>
            </a:lvl5pPr>
            <a:lvl6pPr lvl="5" algn="ctr" rtl="0">
              <a:buNone/>
              <a:defRPr sz="1800">
                <a:solidFill>
                  <a:srgbClr val="FFFFFF"/>
                </a:solidFill>
                <a:latin typeface="Dosis"/>
                <a:ea typeface="Dosis"/>
                <a:cs typeface="Dosis"/>
                <a:sym typeface="Dosis"/>
              </a:defRPr>
            </a:lvl6pPr>
            <a:lvl7pPr lvl="6" algn="ctr" rtl="0">
              <a:buNone/>
              <a:defRPr sz="1800">
                <a:solidFill>
                  <a:srgbClr val="FFFFFF"/>
                </a:solidFill>
                <a:latin typeface="Dosis"/>
                <a:ea typeface="Dosis"/>
                <a:cs typeface="Dosis"/>
                <a:sym typeface="Dosis"/>
              </a:defRPr>
            </a:lvl7pPr>
            <a:lvl8pPr lvl="7" algn="ctr" rtl="0">
              <a:buNone/>
              <a:defRPr sz="1800">
                <a:solidFill>
                  <a:srgbClr val="FFFFFF"/>
                </a:solidFill>
                <a:latin typeface="Dosis"/>
                <a:ea typeface="Dosis"/>
                <a:cs typeface="Dosis"/>
                <a:sym typeface="Dosis"/>
              </a:defRPr>
            </a:lvl8pPr>
            <a:lvl9pPr lvl="8" algn="ctr" rtl="0">
              <a:buNone/>
              <a:defRPr sz="1800">
                <a:solidFill>
                  <a:srgbClr val="FFFFFF"/>
                </a:solidFill>
                <a:latin typeface="Dosis"/>
                <a:ea typeface="Dosis"/>
                <a:cs typeface="Dosis"/>
                <a:sym typeface="Dosis"/>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auroramj.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hyperlink" Target="https://www.auroramj.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hyperlink" Target="https://www.auroramj.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hyperlink" Target="https://www.auroramj.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hyperlink" Target="https://www.auroramj.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B06E-F4B5-CC43-981C-7ED0F56EFCD6}"/>
              </a:ext>
            </a:extLst>
          </p:cNvPr>
          <p:cNvSpPr>
            <a:spLocks noGrp="1"/>
          </p:cNvSpPr>
          <p:nvPr>
            <p:ph type="title"/>
          </p:nvPr>
        </p:nvSpPr>
        <p:spPr>
          <a:xfrm>
            <a:off x="384272" y="229377"/>
            <a:ext cx="8434315" cy="745650"/>
          </a:xfrm>
        </p:spPr>
        <p:txBody>
          <a:bodyPr/>
          <a:lstStyle/>
          <a:p>
            <a:pPr algn="ctr"/>
            <a:r>
              <a:rPr lang="en-US" b="1" dirty="0" smtClean="0"/>
              <a:t>Cannabis use in Multiple Sclerosis</a:t>
            </a:r>
            <a:endParaRPr lang="en-US" b="1" dirty="0"/>
          </a:p>
        </p:txBody>
      </p:sp>
      <p:sp>
        <p:nvSpPr>
          <p:cNvPr id="6" name="Text Placeholder 2">
            <a:extLst>
              <a:ext uri="{FF2B5EF4-FFF2-40B4-BE49-F238E27FC236}">
                <a16:creationId xmlns:a16="http://schemas.microsoft.com/office/drawing/2014/main" id="{1B26D7C5-B06A-9541-AEC2-B2F2FEE9DA94}"/>
              </a:ext>
            </a:extLst>
          </p:cNvPr>
          <p:cNvSpPr>
            <a:spLocks noGrp="1"/>
          </p:cNvSpPr>
          <p:nvPr>
            <p:ph type="body" idx="1"/>
          </p:nvPr>
        </p:nvSpPr>
        <p:spPr>
          <a:xfrm>
            <a:off x="603153" y="2624344"/>
            <a:ext cx="4620977" cy="862482"/>
          </a:xfrm>
        </p:spPr>
        <p:txBody>
          <a:bodyPr/>
          <a:lstStyle/>
          <a:p>
            <a:pPr marL="71438" indent="0" algn="ctr">
              <a:buNone/>
            </a:pPr>
            <a:r>
              <a:rPr lang="en-US" sz="1800" dirty="0"/>
              <a:t>This study </a:t>
            </a:r>
            <a:r>
              <a:rPr lang="en-US" sz="1800" dirty="0" smtClean="0"/>
              <a:t>aims to evaluate </a:t>
            </a:r>
            <a:r>
              <a:rPr lang="en-US" sz="1800" dirty="0" smtClean="0"/>
              <a:t>current trends in the use of medicinal cannabis for symptoms of Multiple Sclerosis </a:t>
            </a:r>
            <a:endParaRPr lang="en-US" sz="1800" dirty="0"/>
          </a:p>
        </p:txBody>
      </p:sp>
      <p:pic>
        <p:nvPicPr>
          <p:cNvPr id="11" name="Picture 10" descr="C:\Users\jp458\Downloads\Spectrum.png"/>
          <p:cNvPicPr/>
          <p:nvPr/>
        </p:nvPicPr>
        <p:blipFill>
          <a:blip r:embed="rId2">
            <a:extLst>
              <a:ext uri="{28A0092B-C50C-407E-A947-70E740481C1C}">
                <a14:useLocalDpi xmlns:a14="http://schemas.microsoft.com/office/drawing/2010/main" val="0"/>
              </a:ext>
            </a:extLst>
          </a:blip>
          <a:srcRect/>
          <a:stretch>
            <a:fillRect/>
          </a:stretch>
        </p:blipFill>
        <p:spPr bwMode="auto">
          <a:xfrm>
            <a:off x="1517650" y="4065270"/>
            <a:ext cx="2162175" cy="1078230"/>
          </a:xfrm>
          <a:prstGeom prst="rect">
            <a:avLst/>
          </a:prstGeom>
          <a:noFill/>
          <a:ln>
            <a:noFill/>
          </a:ln>
        </p:spPr>
      </p:pic>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0" y="4024964"/>
            <a:ext cx="1517650" cy="1121410"/>
          </a:xfrm>
          <a:prstGeom prst="rect">
            <a:avLst/>
          </a:prstGeom>
        </p:spPr>
      </p:pic>
      <p:pic>
        <p:nvPicPr>
          <p:cNvPr id="13" name="Picture 12">
            <a:hlinkClick r:id="rId4"/>
          </p:cNvPr>
          <p:cNvPicPr/>
          <p:nvPr/>
        </p:nvPicPr>
        <p:blipFill>
          <a:blip r:embed="rId5">
            <a:extLst>
              <a:ext uri="{28A0092B-C50C-407E-A947-70E740481C1C}">
                <a14:useLocalDpi xmlns:a14="http://schemas.microsoft.com/office/drawing/2010/main" val="0"/>
              </a:ext>
            </a:extLst>
          </a:blip>
          <a:stretch>
            <a:fillRect/>
          </a:stretch>
        </p:blipFill>
        <p:spPr>
          <a:xfrm>
            <a:off x="3607553" y="4108049"/>
            <a:ext cx="1968500" cy="1028700"/>
          </a:xfrm>
          <a:prstGeom prst="rect">
            <a:avLst/>
          </a:prstGeom>
        </p:spPr>
      </p:pic>
      <p:pic>
        <p:nvPicPr>
          <p:cNvPr id="3" name="Picture 2"/>
          <p:cNvPicPr>
            <a:picLocks noChangeAspect="1"/>
          </p:cNvPicPr>
          <p:nvPr/>
        </p:nvPicPr>
        <p:blipFill rotWithShape="1">
          <a:blip r:embed="rId6"/>
          <a:srcRect l="27192" t="41949" r="39889" b="46330"/>
          <a:stretch/>
        </p:blipFill>
        <p:spPr>
          <a:xfrm>
            <a:off x="384272" y="1169582"/>
            <a:ext cx="5467416" cy="1034903"/>
          </a:xfrm>
          <a:prstGeom prst="rect">
            <a:avLst/>
          </a:prstGeom>
        </p:spPr>
      </p:pic>
      <p:pic>
        <p:nvPicPr>
          <p:cNvPr id="14" name="Picture 13"/>
          <p:cNvPicPr>
            <a:picLocks noChangeAspect="1"/>
          </p:cNvPicPr>
          <p:nvPr/>
        </p:nvPicPr>
        <p:blipFill rotWithShape="1">
          <a:blip r:embed="rId6"/>
          <a:srcRect l="60996" t="33662" r="26072" b="33839"/>
          <a:stretch/>
        </p:blipFill>
        <p:spPr>
          <a:xfrm>
            <a:off x="5880343" y="1027814"/>
            <a:ext cx="2377610" cy="3176412"/>
          </a:xfrm>
          <a:prstGeom prst="rect">
            <a:avLst/>
          </a:prstGeom>
        </p:spPr>
      </p:pic>
    </p:spTree>
    <p:extLst>
      <p:ext uri="{BB962C8B-B14F-4D97-AF65-F5344CB8AC3E}">
        <p14:creationId xmlns:p14="http://schemas.microsoft.com/office/powerpoint/2010/main" val="2005895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AF07-F9A7-6246-9230-EB181C39E88D}"/>
              </a:ext>
            </a:extLst>
          </p:cNvPr>
          <p:cNvSpPr>
            <a:spLocks noGrp="1"/>
          </p:cNvSpPr>
          <p:nvPr>
            <p:ph type="title"/>
          </p:nvPr>
        </p:nvSpPr>
        <p:spPr>
          <a:xfrm>
            <a:off x="754680" y="289218"/>
            <a:ext cx="5915025" cy="745650"/>
          </a:xfrm>
        </p:spPr>
        <p:txBody>
          <a:bodyPr/>
          <a:lstStyle/>
          <a:p>
            <a:r>
              <a:rPr lang="en-US" dirty="0"/>
              <a:t>Main point:</a:t>
            </a:r>
          </a:p>
        </p:txBody>
      </p:sp>
      <p:sp>
        <p:nvSpPr>
          <p:cNvPr id="3" name="Text Placeholder 2">
            <a:extLst>
              <a:ext uri="{FF2B5EF4-FFF2-40B4-BE49-F238E27FC236}">
                <a16:creationId xmlns:a16="http://schemas.microsoft.com/office/drawing/2014/main" id="{7AC4CB7A-0D11-1F47-9F27-3E8E0BB5FD67}"/>
              </a:ext>
            </a:extLst>
          </p:cNvPr>
          <p:cNvSpPr>
            <a:spLocks noGrp="1"/>
          </p:cNvSpPr>
          <p:nvPr>
            <p:ph type="body" idx="1"/>
          </p:nvPr>
        </p:nvSpPr>
        <p:spPr>
          <a:xfrm>
            <a:off x="754680" y="1145093"/>
            <a:ext cx="7509753" cy="2611743"/>
          </a:xfrm>
        </p:spPr>
        <p:txBody>
          <a:bodyPr/>
          <a:lstStyle/>
          <a:p>
            <a:r>
              <a:rPr lang="en-US" dirty="0"/>
              <a:t>Multiple Sclerosis (MS) is a chronic and debilitating medical condition that affects close to 800,000 people in the USA </a:t>
            </a:r>
            <a:endParaRPr lang="en-US" dirty="0" smtClean="0"/>
          </a:p>
          <a:p>
            <a:r>
              <a:rPr lang="en-US" dirty="0" smtClean="0"/>
              <a:t>Studies </a:t>
            </a:r>
            <a:r>
              <a:rPr lang="en-US" dirty="0"/>
              <a:t>have found that cannabis is effective in relieving pain and spasticity, two of the most common symptoms among MS patients. </a:t>
            </a:r>
            <a:endParaRPr lang="en-US" dirty="0" smtClean="0"/>
          </a:p>
          <a:p>
            <a:r>
              <a:rPr lang="en-US" dirty="0"/>
              <a:t>Despite the benefit of medicinal cannabis in the management of MS symptoms, little is known about how many patients are aware of this treatment alternative of the respective availability due to individual state </a:t>
            </a:r>
            <a:r>
              <a:rPr lang="en-US" dirty="0" smtClean="0"/>
              <a:t>legislation.</a:t>
            </a:r>
          </a:p>
          <a:p>
            <a:r>
              <a:rPr lang="en-US" dirty="0" smtClean="0"/>
              <a:t>This </a:t>
            </a:r>
            <a:r>
              <a:rPr lang="en-US" dirty="0"/>
              <a:t>study aimed to elucidate the current status of medicinal cannabis among patients with MS in the USA and Canada. </a:t>
            </a:r>
          </a:p>
        </p:txBody>
      </p:sp>
      <p:pic>
        <p:nvPicPr>
          <p:cNvPr id="5" name="Picture 4" descr="C:\Users\jp458\Downloads\Spectrum.png"/>
          <p:cNvPicPr/>
          <p:nvPr/>
        </p:nvPicPr>
        <p:blipFill>
          <a:blip r:embed="rId2">
            <a:extLst>
              <a:ext uri="{28A0092B-C50C-407E-A947-70E740481C1C}">
                <a14:useLocalDpi xmlns:a14="http://schemas.microsoft.com/office/drawing/2010/main" val="0"/>
              </a:ext>
            </a:extLst>
          </a:blip>
          <a:srcRect/>
          <a:stretch>
            <a:fillRect/>
          </a:stretch>
        </p:blipFill>
        <p:spPr bwMode="auto">
          <a:xfrm>
            <a:off x="1517650" y="4065270"/>
            <a:ext cx="2162175" cy="107823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0" y="4024964"/>
            <a:ext cx="1517650" cy="1121410"/>
          </a:xfrm>
          <a:prstGeom prst="rect">
            <a:avLst/>
          </a:prstGeom>
        </p:spPr>
      </p:pic>
      <p:pic>
        <p:nvPicPr>
          <p:cNvPr id="7" name="Picture 6">
            <a:hlinkClick r:id="rId4"/>
          </p:cNvPr>
          <p:cNvPicPr/>
          <p:nvPr/>
        </p:nvPicPr>
        <p:blipFill>
          <a:blip r:embed="rId5">
            <a:extLst>
              <a:ext uri="{28A0092B-C50C-407E-A947-70E740481C1C}">
                <a14:useLocalDpi xmlns:a14="http://schemas.microsoft.com/office/drawing/2010/main" val="0"/>
              </a:ext>
            </a:extLst>
          </a:blip>
          <a:stretch>
            <a:fillRect/>
          </a:stretch>
        </p:blipFill>
        <p:spPr>
          <a:xfrm>
            <a:off x="3607553" y="4108049"/>
            <a:ext cx="1968500" cy="1028700"/>
          </a:xfrm>
          <a:prstGeom prst="rect">
            <a:avLst/>
          </a:prstGeom>
        </p:spPr>
      </p:pic>
    </p:spTree>
    <p:extLst>
      <p:ext uri="{BB962C8B-B14F-4D97-AF65-F5344CB8AC3E}">
        <p14:creationId xmlns:p14="http://schemas.microsoft.com/office/powerpoint/2010/main" val="2126002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AF07-F9A7-6246-9230-EB181C39E88D}"/>
              </a:ext>
            </a:extLst>
          </p:cNvPr>
          <p:cNvSpPr>
            <a:spLocks noGrp="1"/>
          </p:cNvSpPr>
          <p:nvPr>
            <p:ph type="title"/>
          </p:nvPr>
        </p:nvSpPr>
        <p:spPr/>
        <p:txBody>
          <a:bodyPr/>
          <a:lstStyle/>
          <a:p>
            <a:r>
              <a:rPr lang="en-US" dirty="0" smtClean="0"/>
              <a:t>The Study</a:t>
            </a:r>
            <a:endParaRPr lang="en-US" dirty="0"/>
          </a:p>
        </p:txBody>
      </p:sp>
      <p:sp>
        <p:nvSpPr>
          <p:cNvPr id="3" name="Text Placeholder 2">
            <a:extLst>
              <a:ext uri="{FF2B5EF4-FFF2-40B4-BE49-F238E27FC236}">
                <a16:creationId xmlns:a16="http://schemas.microsoft.com/office/drawing/2014/main" id="{7AC4CB7A-0D11-1F47-9F27-3E8E0BB5FD67}"/>
              </a:ext>
            </a:extLst>
          </p:cNvPr>
          <p:cNvSpPr>
            <a:spLocks noGrp="1"/>
          </p:cNvSpPr>
          <p:nvPr>
            <p:ph type="body" idx="1"/>
          </p:nvPr>
        </p:nvSpPr>
        <p:spPr>
          <a:xfrm>
            <a:off x="628651" y="815312"/>
            <a:ext cx="7886700" cy="3263400"/>
          </a:xfrm>
        </p:spPr>
        <p:txBody>
          <a:bodyPr/>
          <a:lstStyle/>
          <a:p>
            <a:r>
              <a:rPr lang="en-US" dirty="0"/>
              <a:t>Can Do MS (Non-Profit Organization) hosted an informational webinar for patients with MS in the United States and Canada. During the webinar, a 3 question survey was administered to participants:</a:t>
            </a:r>
            <a:endParaRPr lang="en-US" dirty="0" smtClean="0"/>
          </a:p>
          <a:p>
            <a:pPr lvl="1"/>
            <a:r>
              <a:rPr lang="en-US" dirty="0" smtClean="0"/>
              <a:t>Have </a:t>
            </a:r>
            <a:r>
              <a:rPr lang="en-US" dirty="0"/>
              <a:t>you ever used marijuana to help control your MS symptoms?</a:t>
            </a:r>
          </a:p>
          <a:p>
            <a:pPr lvl="1"/>
            <a:r>
              <a:rPr lang="en-US" dirty="0"/>
              <a:t>Have you used marijuana in the past year to help control your MS symptoms?</a:t>
            </a:r>
          </a:p>
          <a:p>
            <a:pPr lvl="1"/>
            <a:r>
              <a:rPr lang="en-US" dirty="0"/>
              <a:t>Do you live in a state where medical marijuana is legal</a:t>
            </a:r>
            <a:r>
              <a:rPr lang="en-US" dirty="0" smtClean="0"/>
              <a:t>?</a:t>
            </a:r>
          </a:p>
          <a:p>
            <a:pPr lvl="1"/>
            <a:endParaRPr lang="en-US" dirty="0"/>
          </a:p>
          <a:p>
            <a:r>
              <a:rPr lang="en-US" dirty="0"/>
              <a:t>A total of 1,015 patients participated in the webinar. </a:t>
            </a:r>
            <a:endParaRPr lang="en-US" dirty="0" smtClean="0"/>
          </a:p>
          <a:p>
            <a:pPr marL="71437" indent="0">
              <a:buNone/>
            </a:pPr>
            <a:endParaRPr lang="en-US" dirty="0" smtClean="0"/>
          </a:p>
          <a:p>
            <a:r>
              <a:rPr lang="en-US" dirty="0" smtClean="0"/>
              <a:t>600 patients completed </a:t>
            </a:r>
            <a:r>
              <a:rPr lang="en-US" dirty="0"/>
              <a:t>at least one of the questions administered. </a:t>
            </a:r>
            <a:endParaRPr lang="en-US" dirty="0"/>
          </a:p>
        </p:txBody>
      </p:sp>
      <p:pic>
        <p:nvPicPr>
          <p:cNvPr id="5" name="Picture 4" descr="C:\Users\jp458\Downloads\Spectrum.png"/>
          <p:cNvPicPr/>
          <p:nvPr/>
        </p:nvPicPr>
        <p:blipFill>
          <a:blip r:embed="rId2">
            <a:extLst>
              <a:ext uri="{28A0092B-C50C-407E-A947-70E740481C1C}">
                <a14:useLocalDpi xmlns:a14="http://schemas.microsoft.com/office/drawing/2010/main" val="0"/>
              </a:ext>
            </a:extLst>
          </a:blip>
          <a:srcRect/>
          <a:stretch>
            <a:fillRect/>
          </a:stretch>
        </p:blipFill>
        <p:spPr bwMode="auto">
          <a:xfrm>
            <a:off x="1517650" y="4065270"/>
            <a:ext cx="2162175" cy="107823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0" y="4024964"/>
            <a:ext cx="1517650" cy="1121410"/>
          </a:xfrm>
          <a:prstGeom prst="rect">
            <a:avLst/>
          </a:prstGeom>
        </p:spPr>
      </p:pic>
      <p:pic>
        <p:nvPicPr>
          <p:cNvPr id="7" name="Picture 6">
            <a:hlinkClick r:id="rId4"/>
          </p:cNvPr>
          <p:cNvPicPr/>
          <p:nvPr/>
        </p:nvPicPr>
        <p:blipFill>
          <a:blip r:embed="rId5">
            <a:extLst>
              <a:ext uri="{28A0092B-C50C-407E-A947-70E740481C1C}">
                <a14:useLocalDpi xmlns:a14="http://schemas.microsoft.com/office/drawing/2010/main" val="0"/>
              </a:ext>
            </a:extLst>
          </a:blip>
          <a:stretch>
            <a:fillRect/>
          </a:stretch>
        </p:blipFill>
        <p:spPr>
          <a:xfrm>
            <a:off x="3607553" y="4108049"/>
            <a:ext cx="1968500" cy="1028700"/>
          </a:xfrm>
          <a:prstGeom prst="rect">
            <a:avLst/>
          </a:prstGeom>
        </p:spPr>
      </p:pic>
    </p:spTree>
    <p:extLst>
      <p:ext uri="{BB962C8B-B14F-4D97-AF65-F5344CB8AC3E}">
        <p14:creationId xmlns:p14="http://schemas.microsoft.com/office/powerpoint/2010/main" val="1934027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7AC4CB7A-0D11-1F47-9F27-3E8E0BB5FD67}"/>
              </a:ext>
            </a:extLst>
          </p:cNvPr>
          <p:cNvSpPr>
            <a:spLocks noGrp="1"/>
          </p:cNvSpPr>
          <p:nvPr>
            <p:ph type="body" idx="1"/>
          </p:nvPr>
        </p:nvSpPr>
        <p:spPr>
          <a:xfrm>
            <a:off x="628651" y="815312"/>
            <a:ext cx="7886700" cy="3263400"/>
          </a:xfrm>
        </p:spPr>
        <p:txBody>
          <a:bodyPr/>
          <a:lstStyle/>
          <a:p>
            <a:r>
              <a:rPr lang="en-US" dirty="0" smtClean="0"/>
              <a:t>29.6</a:t>
            </a:r>
            <a:r>
              <a:rPr lang="en-US" dirty="0"/>
              <a:t>% reported using marijuana to help control their MS </a:t>
            </a:r>
            <a:r>
              <a:rPr lang="en-US" dirty="0" smtClean="0"/>
              <a:t>symptoms</a:t>
            </a:r>
          </a:p>
          <a:p>
            <a:r>
              <a:rPr lang="en-US" dirty="0" smtClean="0"/>
              <a:t>23.7</a:t>
            </a:r>
            <a:r>
              <a:rPr lang="en-US" dirty="0"/>
              <a:t>% reported cannabis use for MS symptoms within the past year. </a:t>
            </a:r>
            <a:endParaRPr lang="en-US" dirty="0" smtClean="0"/>
          </a:p>
          <a:p>
            <a:r>
              <a:rPr lang="en-US" dirty="0" smtClean="0"/>
              <a:t>63</a:t>
            </a:r>
            <a:r>
              <a:rPr lang="en-US" dirty="0"/>
              <a:t>% of the patients who answered reported that they live in a state where medical marijuana is legal. </a:t>
            </a:r>
          </a:p>
          <a:p>
            <a:r>
              <a:rPr lang="en-US" dirty="0" smtClean="0"/>
              <a:t>Cannabis </a:t>
            </a:r>
            <a:r>
              <a:rPr lang="en-US" dirty="0"/>
              <a:t>use </a:t>
            </a:r>
            <a:r>
              <a:rPr lang="en-US" dirty="0" smtClean="0"/>
              <a:t>highest </a:t>
            </a:r>
            <a:r>
              <a:rPr lang="en-US" dirty="0"/>
              <a:t>in places where cannabis was legal for medical and recreational use (OR 4.55; 95% CI 1.70 – </a:t>
            </a:r>
            <a:r>
              <a:rPr lang="en-US" dirty="0" smtClean="0"/>
              <a:t>12.14)</a:t>
            </a:r>
          </a:p>
          <a:p>
            <a:r>
              <a:rPr lang="en-US" dirty="0" smtClean="0"/>
              <a:t>Cannabis use </a:t>
            </a:r>
            <a:r>
              <a:rPr lang="en-US" dirty="0"/>
              <a:t>increased 6% with every </a:t>
            </a:r>
            <a:r>
              <a:rPr lang="en-US" dirty="0" smtClean="0"/>
              <a:t>year </a:t>
            </a:r>
            <a:r>
              <a:rPr lang="en-US" dirty="0"/>
              <a:t>after legalization in the corresponding states (OR 1.06; 95% CI 1.02 – 1.10). </a:t>
            </a:r>
            <a:endParaRPr lang="en-US" dirty="0" smtClean="0"/>
          </a:p>
          <a:p>
            <a:r>
              <a:rPr lang="en-US" dirty="0" smtClean="0"/>
              <a:t>Patients with more severe </a:t>
            </a:r>
            <a:r>
              <a:rPr lang="en-US" dirty="0"/>
              <a:t>symptoms of MS had increased odds of cannabis consumption (3.41; 95% CI </a:t>
            </a:r>
            <a:r>
              <a:rPr lang="en-US" dirty="0" smtClean="0"/>
              <a:t>1.23-9.46)</a:t>
            </a:r>
            <a:endParaRPr lang="en-US" sz="1800" dirty="0" smtClean="0"/>
          </a:p>
          <a:p>
            <a:endParaRPr lang="en-US" dirty="0"/>
          </a:p>
        </p:txBody>
      </p:sp>
      <p:pic>
        <p:nvPicPr>
          <p:cNvPr id="5" name="Picture 4" descr="C:\Users\jp458\Downloads\Spectrum.png"/>
          <p:cNvPicPr/>
          <p:nvPr/>
        </p:nvPicPr>
        <p:blipFill>
          <a:blip r:embed="rId2">
            <a:extLst>
              <a:ext uri="{28A0092B-C50C-407E-A947-70E740481C1C}">
                <a14:useLocalDpi xmlns:a14="http://schemas.microsoft.com/office/drawing/2010/main" val="0"/>
              </a:ext>
            </a:extLst>
          </a:blip>
          <a:srcRect/>
          <a:stretch>
            <a:fillRect/>
          </a:stretch>
        </p:blipFill>
        <p:spPr bwMode="auto">
          <a:xfrm>
            <a:off x="1517650" y="4065270"/>
            <a:ext cx="2162175" cy="107823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0" y="4024964"/>
            <a:ext cx="1517650" cy="1121410"/>
          </a:xfrm>
          <a:prstGeom prst="rect">
            <a:avLst/>
          </a:prstGeom>
        </p:spPr>
      </p:pic>
      <p:pic>
        <p:nvPicPr>
          <p:cNvPr id="7" name="Picture 6">
            <a:hlinkClick r:id="rId4"/>
          </p:cNvPr>
          <p:cNvPicPr/>
          <p:nvPr/>
        </p:nvPicPr>
        <p:blipFill>
          <a:blip r:embed="rId5">
            <a:extLst>
              <a:ext uri="{28A0092B-C50C-407E-A947-70E740481C1C}">
                <a14:useLocalDpi xmlns:a14="http://schemas.microsoft.com/office/drawing/2010/main" val="0"/>
              </a:ext>
            </a:extLst>
          </a:blip>
          <a:stretch>
            <a:fillRect/>
          </a:stretch>
        </p:blipFill>
        <p:spPr>
          <a:xfrm>
            <a:off x="3607553" y="4108049"/>
            <a:ext cx="1968500" cy="1028700"/>
          </a:xfrm>
          <a:prstGeom prst="rect">
            <a:avLst/>
          </a:prstGeom>
        </p:spPr>
      </p:pic>
    </p:spTree>
    <p:extLst>
      <p:ext uri="{BB962C8B-B14F-4D97-AF65-F5344CB8AC3E}">
        <p14:creationId xmlns:p14="http://schemas.microsoft.com/office/powerpoint/2010/main" val="4240598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AF07-F9A7-6246-9230-EB181C39E88D}"/>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7AC4CB7A-0D11-1F47-9F27-3E8E0BB5FD67}"/>
              </a:ext>
            </a:extLst>
          </p:cNvPr>
          <p:cNvSpPr>
            <a:spLocks noGrp="1"/>
          </p:cNvSpPr>
          <p:nvPr>
            <p:ph type="body" idx="1"/>
          </p:nvPr>
        </p:nvSpPr>
        <p:spPr>
          <a:xfrm>
            <a:off x="628651" y="988219"/>
            <a:ext cx="7886700" cy="2641028"/>
          </a:xfrm>
        </p:spPr>
        <p:txBody>
          <a:bodyPr/>
          <a:lstStyle/>
          <a:p>
            <a:r>
              <a:rPr lang="en-US" dirty="0"/>
              <a:t>The main conclusion drawn from this study is that approximately 1 out of 4 people with MS in the USA and Canada have used cannabis as a treatment for their disease. </a:t>
            </a:r>
            <a:endParaRPr lang="en-US" dirty="0"/>
          </a:p>
          <a:p>
            <a:r>
              <a:rPr lang="en-US" dirty="0"/>
              <a:t>This </a:t>
            </a:r>
            <a:r>
              <a:rPr lang="en-US" dirty="0"/>
              <a:t>is more likely in places where cannabis is legal for medical and recreational use and is, therefore, more accessible</a:t>
            </a:r>
            <a:r>
              <a:rPr lang="en-US" dirty="0"/>
              <a:t>.</a:t>
            </a:r>
          </a:p>
          <a:p>
            <a:r>
              <a:rPr lang="en-US" dirty="0"/>
              <a:t>Increased </a:t>
            </a:r>
            <a:r>
              <a:rPr lang="en-US" dirty="0"/>
              <a:t>awareness and education regarding medicinal cannabis as a treatment option can increase the number of people who resort to this novel treatment option. </a:t>
            </a:r>
          </a:p>
        </p:txBody>
      </p:sp>
      <p:pic>
        <p:nvPicPr>
          <p:cNvPr id="6" name="Picture 5" descr="C:\Users\jp458\Downloads\Spectrum.png"/>
          <p:cNvPicPr/>
          <p:nvPr/>
        </p:nvPicPr>
        <p:blipFill>
          <a:blip r:embed="rId2">
            <a:extLst>
              <a:ext uri="{28A0092B-C50C-407E-A947-70E740481C1C}">
                <a14:useLocalDpi xmlns:a14="http://schemas.microsoft.com/office/drawing/2010/main" val="0"/>
              </a:ext>
            </a:extLst>
          </a:blip>
          <a:srcRect/>
          <a:stretch>
            <a:fillRect/>
          </a:stretch>
        </p:blipFill>
        <p:spPr bwMode="auto">
          <a:xfrm>
            <a:off x="1517650" y="4065270"/>
            <a:ext cx="2162175" cy="107823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0" y="4024964"/>
            <a:ext cx="1517650" cy="1121410"/>
          </a:xfrm>
          <a:prstGeom prst="rect">
            <a:avLst/>
          </a:prstGeom>
        </p:spPr>
      </p:pic>
      <p:pic>
        <p:nvPicPr>
          <p:cNvPr id="8" name="Picture 7">
            <a:hlinkClick r:id="rId4"/>
          </p:cNvPr>
          <p:cNvPicPr/>
          <p:nvPr/>
        </p:nvPicPr>
        <p:blipFill>
          <a:blip r:embed="rId5">
            <a:extLst>
              <a:ext uri="{28A0092B-C50C-407E-A947-70E740481C1C}">
                <a14:useLocalDpi xmlns:a14="http://schemas.microsoft.com/office/drawing/2010/main" val="0"/>
              </a:ext>
            </a:extLst>
          </a:blip>
          <a:stretch>
            <a:fillRect/>
          </a:stretch>
        </p:blipFill>
        <p:spPr>
          <a:xfrm>
            <a:off x="3607553" y="4108049"/>
            <a:ext cx="1968500" cy="1028700"/>
          </a:xfrm>
          <a:prstGeom prst="rect">
            <a:avLst/>
          </a:prstGeom>
        </p:spPr>
      </p:pic>
    </p:spTree>
    <p:extLst>
      <p:ext uri="{BB962C8B-B14F-4D97-AF65-F5344CB8AC3E}">
        <p14:creationId xmlns:p14="http://schemas.microsoft.com/office/powerpoint/2010/main" val="1140439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a:p>
            <a:r>
              <a:rPr lang="en-US" dirty="0"/>
              <a:t>The participant's accuracy in the knowledge regarding local cannabis legal status was also examined using a regression model. 502 patients answered the legality question, among which 78 (14%) answered incorrectly. Patients who live in areas where cannabis is legal for medicinal and recreational use had higher odds of being correct regarding the legal status (OR 4.98; 95% CI 1.09 – 22.81) compared to states where cannabis is not legal. Patients who live in states where cannabis is legal only for medical use had lower odds of being correct regarding the legal status of cannabis (OR 0.30; 95% CI 0.15 – 0.60) compared to states where cannabis is not legal.</a:t>
            </a:r>
          </a:p>
          <a:p>
            <a:endParaRPr lang="en-US" dirty="0"/>
          </a:p>
        </p:txBody>
      </p:sp>
    </p:spTree>
    <p:extLst>
      <p:ext uri="{BB962C8B-B14F-4D97-AF65-F5344CB8AC3E}">
        <p14:creationId xmlns:p14="http://schemas.microsoft.com/office/powerpoint/2010/main" val="729362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3521</TotalTime>
  <Words>547</Words>
  <Application>Microsoft Office PowerPoint</Application>
  <PresentationFormat>On-screen Show (16:9)</PresentationFormat>
  <Paragraphs>29</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Dosis</vt:lpstr>
      <vt:lpstr>Proxima Nova</vt:lpstr>
      <vt:lpstr>Proxima Nova Semibold</vt:lpstr>
      <vt:lpstr>Questrial</vt:lpstr>
      <vt:lpstr>Cerimon template</vt:lpstr>
      <vt:lpstr>Cannabis use in Multiple Sclerosis</vt:lpstr>
      <vt:lpstr>Main point:</vt:lpstr>
      <vt:lpstr>The Study</vt:lpstr>
      <vt:lpstr>Results: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Results LLC</dc:title>
  <dc:creator>Juan Esteban Perez, M.D.</dc:creator>
  <cp:lastModifiedBy>Juan Esteban Perez, M.D.</cp:lastModifiedBy>
  <cp:revision>102</cp:revision>
  <dcterms:modified xsi:type="dcterms:W3CDTF">2019-12-02T19:45:15Z</dcterms:modified>
</cp:coreProperties>
</file>