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61" r:id="rId1"/>
  </p:sldMasterIdLst>
  <p:notesMasterIdLst>
    <p:notesMasterId r:id="rId7"/>
  </p:notesMasterIdLst>
  <p:sldIdLst>
    <p:sldId id="294" r:id="rId2"/>
    <p:sldId id="293" r:id="rId3"/>
    <p:sldId id="295" r:id="rId4"/>
    <p:sldId id="298" r:id="rId5"/>
    <p:sldId id="29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85" autoAdjust="0"/>
    <p:restoredTop sz="95037"/>
  </p:normalViewPr>
  <p:slideViewPr>
    <p:cSldViewPr snapToGrid="0" snapToObjects="1">
      <p:cViewPr varScale="1">
        <p:scale>
          <a:sx n="135" d="100"/>
          <a:sy n="135" d="100"/>
        </p:scale>
        <p:origin x="-112" y="-5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15" y="5192"/>
            <a:ext cx="8485481" cy="994200"/>
          </a:xfrm>
        </p:spPr>
        <p:txBody>
          <a:bodyPr/>
          <a:lstStyle/>
          <a:p>
            <a:pPr algn="ctr"/>
            <a:r>
              <a:rPr lang="en-US" sz="1800" dirty="0" smtClean="0"/>
              <a:t>An overview of </a:t>
            </a:r>
            <a:r>
              <a:rPr lang="en-US" sz="1800" dirty="0" smtClean="0"/>
              <a:t>literature from the last decade concludes that </a:t>
            </a:r>
            <a:r>
              <a:rPr lang="en-US" sz="1800" dirty="0" smtClean="0"/>
              <a:t>that</a:t>
            </a:r>
            <a:r>
              <a:rPr lang="en-US" sz="1800" dirty="0" smtClean="0"/>
              <a:t> cannabis use </a:t>
            </a:r>
            <a:r>
              <a:rPr lang="en-US" sz="1800" dirty="0" smtClean="0"/>
              <a:t>at an earlier age, more </a:t>
            </a:r>
            <a:r>
              <a:rPr lang="en-US" sz="1800" dirty="0" smtClean="0"/>
              <a:t>frequent (especially daily) </a:t>
            </a:r>
            <a:r>
              <a:rPr lang="en-US" sz="1800" dirty="0" smtClean="0"/>
              <a:t>use, and high-potency cannabis increased the risk of psychosis </a:t>
            </a:r>
            <a:endParaRPr lang="en-US" sz="18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407" y="4093101"/>
            <a:ext cx="6011333" cy="896279"/>
          </a:xfrm>
        </p:spPr>
        <p:txBody>
          <a:bodyPr/>
          <a:lstStyle/>
          <a:p>
            <a:pPr marL="95250" indent="0" algn="ctr">
              <a:buNone/>
            </a:pPr>
            <a:r>
              <a:rPr lang="en-US" sz="1700" dirty="0" smtClean="0"/>
              <a:t>This</a:t>
            </a:r>
            <a:r>
              <a:rPr lang="en-US" sz="1700" dirty="0" smtClean="0"/>
              <a:t> study</a:t>
            </a:r>
            <a:r>
              <a:rPr lang="en-US" sz="1700" dirty="0" smtClean="0"/>
              <a:t> </a:t>
            </a:r>
            <a:r>
              <a:rPr lang="en-US" sz="1800" dirty="0" smtClean="0"/>
              <a:t>provides </a:t>
            </a:r>
            <a:r>
              <a:rPr lang="en-US" sz="1800" dirty="0" smtClean="0"/>
              <a:t>a detailed and up-to-date</a:t>
            </a:r>
            <a:r>
              <a:rPr lang="en-US" sz="1800" dirty="0" smtClean="0"/>
              <a:t> review </a:t>
            </a:r>
            <a:r>
              <a:rPr lang="en-US" sz="1800" dirty="0" smtClean="0"/>
              <a:t>of our understanding about how cannabis use is related to</a:t>
            </a:r>
            <a:r>
              <a:rPr lang="en-US" sz="1800" dirty="0" smtClean="0"/>
              <a:t> the risk of psychosis</a:t>
            </a:r>
            <a:endParaRPr lang="en-US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8" name="Picture 7" descr="Screen Shot 2020-03-03 at 3.05.30 PM.png"/>
          <p:cNvPicPr>
            <a:picLocks noChangeAspect="1"/>
          </p:cNvPicPr>
          <p:nvPr/>
        </p:nvPicPr>
        <p:blipFill>
          <a:blip r:embed="rId3"/>
          <a:srcRect b="22811"/>
          <a:stretch>
            <a:fillRect/>
          </a:stretch>
        </p:blipFill>
        <p:spPr>
          <a:xfrm>
            <a:off x="856078" y="1222114"/>
            <a:ext cx="7620001" cy="250956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037" y="1097677"/>
            <a:ext cx="7855186" cy="3060393"/>
          </a:xfrm>
        </p:spPr>
        <p:txBody>
          <a:bodyPr/>
          <a:lstStyle/>
          <a:p>
            <a:r>
              <a:rPr lang="en-US" sz="2000" dirty="0" smtClean="0"/>
              <a:t>Increasing evidence suggests there is a relationship between cannabis use and the risk of </a:t>
            </a:r>
            <a:r>
              <a:rPr lang="en-US" sz="2000" dirty="0" smtClean="0"/>
              <a:t>psychosis</a:t>
            </a:r>
          </a:p>
          <a:p>
            <a:r>
              <a:rPr lang="en-US" sz="2000" dirty="0" smtClean="0"/>
              <a:t>It </a:t>
            </a:r>
            <a:r>
              <a:rPr lang="en-US" sz="2000" dirty="0" smtClean="0"/>
              <a:t>is unclear exactly </a:t>
            </a:r>
            <a:r>
              <a:rPr lang="en-US" sz="2000" dirty="0" smtClean="0"/>
              <a:t>which </a:t>
            </a:r>
            <a:r>
              <a:rPr lang="en-US" sz="2000" dirty="0" smtClean="0"/>
              <a:t>factors may</a:t>
            </a:r>
            <a:r>
              <a:rPr lang="en-US" sz="2000" dirty="0" smtClean="0"/>
              <a:t> contribute to this. </a:t>
            </a:r>
          </a:p>
          <a:p>
            <a:r>
              <a:rPr lang="en-US" sz="2000" dirty="0" smtClean="0"/>
              <a:t>This study </a:t>
            </a:r>
            <a:r>
              <a:rPr lang="en-US" sz="2000" dirty="0" smtClean="0"/>
              <a:t>thoroughly reviews existing literature to determine which determinants may influence the development of psychosis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57111"/>
            <a:ext cx="7772165" cy="3739707"/>
          </a:xfrm>
        </p:spPr>
        <p:txBody>
          <a:bodyPr/>
          <a:lstStyle/>
          <a:p>
            <a:pPr lvl="0"/>
            <a:r>
              <a:rPr lang="en-US" sz="1800" dirty="0" smtClean="0"/>
              <a:t>Of the 6 </a:t>
            </a:r>
            <a:r>
              <a:rPr lang="en-US" sz="1800" dirty="0" smtClean="0"/>
              <a:t>studies</a:t>
            </a:r>
            <a:r>
              <a:rPr lang="en-US" sz="1800" dirty="0" smtClean="0"/>
              <a:t> investigating patterns of cannabis use relative to the development of psychosis symptoms, All found frequent cannabis use, especially daily, to be </a:t>
            </a:r>
            <a:r>
              <a:rPr lang="en-US" sz="1800" dirty="0" smtClean="0"/>
              <a:t>associated with an increase in psychotic disorders and psychotic-like experiences.</a:t>
            </a:r>
            <a:r>
              <a:rPr lang="en-US" sz="1800" dirty="0" smtClean="0"/>
              <a:t> </a:t>
            </a:r>
          </a:p>
          <a:p>
            <a:pPr lvl="0"/>
            <a:r>
              <a:rPr lang="en-US" sz="1800" dirty="0" smtClean="0"/>
              <a:t>Of the 6 </a:t>
            </a:r>
            <a:r>
              <a:rPr lang="en-US" sz="1800" dirty="0" smtClean="0"/>
              <a:t>studies</a:t>
            </a:r>
            <a:r>
              <a:rPr lang="en-US" sz="1800" dirty="0" smtClean="0"/>
              <a:t> looking at the influence of age of first cannabis use on the development of psychosis- all agreed that </a:t>
            </a:r>
            <a:r>
              <a:rPr lang="en-US" sz="1800" dirty="0" smtClean="0"/>
              <a:t>starting </a:t>
            </a:r>
            <a:r>
              <a:rPr lang="en-US" sz="1800" dirty="0" smtClean="0"/>
              <a:t>cannabis </a:t>
            </a:r>
            <a:r>
              <a:rPr lang="en-US" sz="1800" dirty="0" smtClean="0"/>
              <a:t>at a younger age is related to an increased risk of developing psychosis. </a:t>
            </a:r>
          </a:p>
          <a:p>
            <a:pPr lvl="0"/>
            <a:r>
              <a:rPr lang="en-US" sz="1800" dirty="0" smtClean="0"/>
              <a:t>22 studies examined the association between cannabis use and the age at which psychosis </a:t>
            </a:r>
            <a:r>
              <a:rPr lang="en-US" sz="1800" dirty="0" smtClean="0"/>
              <a:t>develops and most </a:t>
            </a:r>
            <a:r>
              <a:rPr lang="en-US" sz="1800" dirty="0" smtClean="0"/>
              <a:t>found that cannabis use is related to an earlier onset of psychotic symptoms, psychotic experiences or psychotic disorders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972651"/>
            <a:ext cx="8269111" cy="3739707"/>
          </a:xfrm>
        </p:spPr>
        <p:txBody>
          <a:bodyPr/>
          <a:lstStyle/>
          <a:p>
            <a:pPr lvl="0"/>
            <a:r>
              <a:rPr lang="en-US" sz="1800" dirty="0" smtClean="0"/>
              <a:t>4 </a:t>
            </a:r>
            <a:r>
              <a:rPr lang="en-US" sz="1800" dirty="0" smtClean="0"/>
              <a:t>studies reported on the type of cannabis used, in relation to the risk of developing </a:t>
            </a:r>
            <a:r>
              <a:rPr lang="en-US" sz="1800" dirty="0" smtClean="0"/>
              <a:t>psychosis, and suggest </a:t>
            </a:r>
            <a:r>
              <a:rPr lang="en-US" sz="1800" dirty="0" smtClean="0"/>
              <a:t>that using high-potency cannabis (cannabis with a higher THC content) significantly increases the risk of developing a psychotic disorder.</a:t>
            </a:r>
          </a:p>
          <a:p>
            <a:pPr lvl="0"/>
            <a:r>
              <a:rPr lang="en-US" sz="1800" dirty="0" smtClean="0"/>
              <a:t>3 studies looked at the relationship of genetic background to the risk for developing psychosis.</a:t>
            </a:r>
            <a:r>
              <a:rPr lang="en-US" sz="1800" dirty="0" smtClean="0"/>
              <a:t> Overall</a:t>
            </a:r>
            <a:r>
              <a:rPr lang="en-US" sz="1800" dirty="0" smtClean="0"/>
              <a:t>, there is some evidence for an association between some genes involved in dopamine signaling and an increased risk of psychosis. However, a significant number of studies found no association for this. </a:t>
            </a:r>
          </a:p>
          <a:p>
            <a:r>
              <a:rPr lang="en-US" sz="1800" dirty="0" smtClean="0"/>
              <a:t>5 studies investigated the relationship between cannabis use and the transition to psychosis, in individuals at a high clinical risk and found that frequent cannabis use, cannabis dependence, or lifetime cannabis abuse increases the risk of transition to psychosis in these individuals. 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402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444" y="1072882"/>
            <a:ext cx="7696906" cy="3430732"/>
          </a:xfrm>
        </p:spPr>
        <p:txBody>
          <a:bodyPr/>
          <a:lstStyle/>
          <a:p>
            <a:r>
              <a:rPr lang="en-US" sz="1800" dirty="0" smtClean="0"/>
              <a:t>Overall, the studies reviewed here show that there is an association between cannabis use and developing psychosis.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The </a:t>
            </a:r>
            <a:r>
              <a:rPr lang="en-US" sz="1800" dirty="0" smtClean="0"/>
              <a:t>strongest evidence links the frequency and potency of cannabis use to a higher risk for psychosis.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Studies also suggest that </a:t>
            </a:r>
            <a:r>
              <a:rPr lang="en-US" sz="1800" dirty="0" smtClean="0"/>
              <a:t>earlier use of cannabis is associated with an earlier onset of psychosis. </a:t>
            </a:r>
            <a:endParaRPr lang="en-US" sz="1800" dirty="0" smtClean="0"/>
          </a:p>
          <a:p>
            <a:r>
              <a:rPr lang="en-US" sz="1800" dirty="0" smtClean="0"/>
              <a:t>There </a:t>
            </a:r>
            <a:r>
              <a:rPr lang="en-US" sz="1800" dirty="0" smtClean="0"/>
              <a:t>is also evidence that the genetic background of an individual can affect this risk,</a:t>
            </a:r>
            <a:r>
              <a:rPr lang="en-US" sz="1800" dirty="0" smtClean="0"/>
              <a:t> 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3857</TotalTime>
  <Words>443</Words>
  <Application>Microsoft Macintosh PowerPoint</Application>
  <PresentationFormat>On-screen Show (16:9)</PresentationFormat>
  <Paragraphs>19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Cerimon template</vt:lpstr>
      <vt:lpstr>An overview of literature from the last decade concludes that that cannabis use at an earlier age, more frequent (especially daily) use, and high-potency cannabis increased the risk of psychosis </vt:lpstr>
      <vt:lpstr>Main point:</vt:lpstr>
      <vt:lpstr>Results:</vt:lpstr>
      <vt:lpstr>Results:</vt:lpstr>
      <vt:lpstr>Conclusions: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k</cp:lastModifiedBy>
  <cp:revision>117</cp:revision>
  <dcterms:created xsi:type="dcterms:W3CDTF">2020-03-03T20:04:40Z</dcterms:created>
  <dcterms:modified xsi:type="dcterms:W3CDTF">2020-03-03T20:49:46Z</dcterms:modified>
</cp:coreProperties>
</file>