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66" y="5192"/>
            <a:ext cx="8024517" cy="994200"/>
          </a:xfrm>
        </p:spPr>
        <p:txBody>
          <a:bodyPr/>
          <a:lstStyle/>
          <a:p>
            <a:pPr algn="ctr"/>
            <a:r>
              <a:rPr lang="en-US" sz="1800" dirty="0" smtClean="0"/>
              <a:t>This study looked at the at the effects of cannabis</a:t>
            </a:r>
            <a:r>
              <a:rPr lang="en-US" sz="1800" dirty="0" smtClean="0"/>
              <a:t> </a:t>
            </a:r>
            <a:r>
              <a:rPr lang="en-US" sz="1800" dirty="0" smtClean="0"/>
              <a:t>in patients with cirrhosis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046" y="3614287"/>
            <a:ext cx="7773412" cy="901274"/>
          </a:xfrm>
        </p:spPr>
        <p:txBody>
          <a:bodyPr anchor="ctr"/>
          <a:lstStyle/>
          <a:p>
            <a:pPr marL="95250" indent="0" algn="ctr">
              <a:buNone/>
            </a:pPr>
            <a:r>
              <a:rPr lang="en-US" sz="1800" dirty="0" smtClean="0"/>
              <a:t>The authors found </a:t>
            </a:r>
            <a:r>
              <a:rPr lang="en-US" sz="1800" dirty="0" smtClean="0"/>
              <a:t>that, after cannabis legalization, </a:t>
            </a:r>
            <a:r>
              <a:rPr lang="en-US" sz="1800" dirty="0" smtClean="0"/>
              <a:t>medical cannabis</a:t>
            </a:r>
            <a:r>
              <a:rPr lang="en-US" sz="1800" dirty="0" smtClean="0"/>
              <a:t> use was associated with decreased hospital utilization and mortality among cirrhosis patients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10" name="Picture 9" descr="Screen Shot 2020-11-16 at 5.45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36" y="1255852"/>
            <a:ext cx="7035800" cy="2311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70" y="1128889"/>
            <a:ext cx="8325556" cy="3205398"/>
          </a:xfrm>
        </p:spPr>
        <p:txBody>
          <a:bodyPr/>
          <a:lstStyle/>
          <a:p>
            <a:r>
              <a:rPr lang="en-US" sz="2000" dirty="0" smtClean="0"/>
              <a:t>The prevalence of cirrhosis is significantly increasing in the US, as is the prescription of medicinal cannabis.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Cannabis </a:t>
            </a:r>
            <a:r>
              <a:rPr lang="en-US" sz="2000" dirty="0" smtClean="0"/>
              <a:t>has been noted as being effective in some digestive system diseases, including cirrhosis.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Studies </a:t>
            </a:r>
            <a:r>
              <a:rPr lang="en-US" sz="2000" dirty="0" smtClean="0"/>
              <a:t>in animals suggest that </a:t>
            </a:r>
            <a:r>
              <a:rPr lang="en-US" sz="2000" dirty="0" err="1" smtClean="0"/>
              <a:t>cannabinoids</a:t>
            </a:r>
            <a:r>
              <a:rPr lang="en-US" sz="2000" dirty="0" smtClean="0"/>
              <a:t>, a primary compound in cannabis, can be effective in combating some aspects of cirrhosis, but there is not a lot of data on how this might translate to an effect in humans.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74" y="991465"/>
            <a:ext cx="8852370" cy="3279497"/>
          </a:xfrm>
        </p:spPr>
        <p:txBody>
          <a:bodyPr/>
          <a:lstStyle/>
          <a:p>
            <a:r>
              <a:rPr lang="en-US" sz="1600" dirty="0" smtClean="0"/>
              <a:t>The authors performed a retrospective analysis using data from the State Inpatient Database (SID) to evaluate patients from Colorado and Washington.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They </a:t>
            </a:r>
            <a:r>
              <a:rPr lang="en-US" sz="1600" dirty="0" smtClean="0"/>
              <a:t>used data from 2011 (17,520 patients) to represent patient habits prior to cannabis legalization and data from 2015 (21,917 patients) to represent things after cannabis legalization.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It </a:t>
            </a:r>
            <a:r>
              <a:rPr lang="en-US" sz="1600" dirty="0" smtClean="0"/>
              <a:t>is unclear how information on cannabis use was collected.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The </a:t>
            </a:r>
            <a:r>
              <a:rPr lang="en-US" sz="1600" dirty="0" smtClean="0"/>
              <a:t>authors studied the impact of cannabis on the rate of hospital admissions for hepatic </a:t>
            </a:r>
            <a:r>
              <a:rPr lang="en-US" sz="1600" dirty="0" err="1" smtClean="0"/>
              <a:t>decompensation</a:t>
            </a:r>
            <a:r>
              <a:rPr lang="en-US" sz="1600" dirty="0" smtClean="0"/>
              <a:t>, healthcare utilization and mortality in patients with cirrhosis.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 smtClean="0"/>
              <a:t>Cannabis use among patients with cirrhosis was detected in 2.1% of patients admitted to the hospital in 2011 and 5.3% of patients in 2015.</a:t>
            </a:r>
          </a:p>
          <a:p>
            <a:pPr lvl="0"/>
            <a:r>
              <a:rPr lang="en-US" sz="1600" dirty="0" smtClean="0"/>
              <a:t>After legalization, cirrhosis patients using cannabis had a lower rate of admission related to </a:t>
            </a:r>
            <a:r>
              <a:rPr lang="en-US" sz="1600" dirty="0" err="1" smtClean="0"/>
              <a:t>hepatorenal</a:t>
            </a:r>
            <a:r>
              <a:rPr lang="en-US" sz="1600" dirty="0" smtClean="0"/>
              <a:t> syndrome and </a:t>
            </a:r>
            <a:r>
              <a:rPr lang="en-US" sz="1600" dirty="0" err="1" smtClean="0"/>
              <a:t>ascites</a:t>
            </a:r>
            <a:r>
              <a:rPr lang="en-US" sz="1600" dirty="0" smtClean="0"/>
              <a:t> (specific features of hepatic </a:t>
            </a:r>
            <a:r>
              <a:rPr lang="en-US" sz="1600" dirty="0" err="1" smtClean="0"/>
              <a:t>decompensation</a:t>
            </a:r>
            <a:r>
              <a:rPr lang="en-US" sz="1600" dirty="0" smtClean="0"/>
              <a:t>)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10" y="982805"/>
            <a:ext cx="8842963" cy="3739707"/>
          </a:xfrm>
        </p:spPr>
        <p:txBody>
          <a:bodyPr/>
          <a:lstStyle/>
          <a:p>
            <a:pPr lvl="0"/>
            <a:r>
              <a:rPr lang="en-US" sz="1600" dirty="0" smtClean="0"/>
              <a:t>No </a:t>
            </a:r>
            <a:r>
              <a:rPr lang="en-US" sz="1600" dirty="0" smtClean="0"/>
              <a:t>significant difference was seen in admission rates for symptoms of hepatic encephalopathy and </a:t>
            </a:r>
            <a:r>
              <a:rPr lang="en-US" sz="1600" dirty="0" err="1" smtClean="0"/>
              <a:t>variceal</a:t>
            </a:r>
            <a:r>
              <a:rPr lang="en-US" sz="1600" dirty="0" smtClean="0"/>
              <a:t> bleeding between cirrhosis patients using cannabis after legalization and those not using it. </a:t>
            </a:r>
          </a:p>
          <a:p>
            <a:pPr lvl="0"/>
            <a:r>
              <a:rPr lang="en-US" sz="1600" dirty="0" smtClean="0"/>
              <a:t>After legalization, patients with cirrhosis who used cannabis had a decreased length of stay in the hospital, decreased total hospital charges, and a decrease in mortality while in the </a:t>
            </a:r>
            <a:r>
              <a:rPr lang="en-US" sz="1600" dirty="0" smtClean="0"/>
              <a:t>hospital </a:t>
            </a:r>
            <a:r>
              <a:rPr lang="en-US" sz="1600" dirty="0" smtClean="0"/>
              <a:t>compared to</a:t>
            </a:r>
            <a:r>
              <a:rPr lang="en-US" sz="1600" dirty="0" smtClean="0"/>
              <a:t> those not </a:t>
            </a:r>
            <a:r>
              <a:rPr lang="en-US" sz="1600" dirty="0" smtClean="0"/>
              <a:t>using cannabis or using cannabis prior to legalization.</a:t>
            </a:r>
          </a:p>
          <a:p>
            <a:pPr lvl="0"/>
            <a:r>
              <a:rPr lang="en-US" sz="1600" dirty="0" smtClean="0"/>
              <a:t>There was no significant difference in hospital length of stay, hospital charges or inpatient mortality between patients who did not did not use cannabis in 2011.</a:t>
            </a:r>
          </a:p>
          <a:p>
            <a:pPr lvl="0"/>
            <a:r>
              <a:rPr lang="en-US" sz="1600" dirty="0" smtClean="0"/>
              <a:t>For patients with cirrhosis due to reasons other than alcohol and hepatitis C, there was a higher risk of admission for hepatic encephalopathy if they used cannabis and a decreased risk if they did not.</a:t>
            </a:r>
          </a:p>
          <a:p>
            <a:pPr lvl="0"/>
            <a:r>
              <a:rPr lang="en-US" sz="1600" dirty="0" smtClean="0"/>
              <a:t>Patients with cirrhosis due to hepatitis C infection who used cannabis had a lower risk of mortality than patients with cirrhosis due to alcohol or other causes.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70" y="1232377"/>
            <a:ext cx="8673630" cy="3064282"/>
          </a:xfrm>
        </p:spPr>
        <p:txBody>
          <a:bodyPr/>
          <a:lstStyle/>
          <a:p>
            <a:r>
              <a:rPr lang="en-US" sz="2000" dirty="0" smtClean="0"/>
              <a:t>Medical cannabis use is associated with improved patient and hospital outcomes among patients with cirrhosis, but there were mixed results when looking at hospital admissions for hepatic </a:t>
            </a:r>
            <a:r>
              <a:rPr lang="en-US" sz="2000" dirty="0" err="1" smtClean="0"/>
              <a:t>decompensation</a:t>
            </a:r>
            <a:r>
              <a:rPr lang="en-US" sz="2000" dirty="0" smtClean="0"/>
              <a:t>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After </a:t>
            </a:r>
            <a:r>
              <a:rPr lang="en-US" sz="2000" dirty="0" smtClean="0"/>
              <a:t>legalization, the authors noted a trend towards decreased hospital utilization and mortality among patients who used cannabis, which may be a result of patients taking more consistent and regulated doses of cannabis.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However</a:t>
            </a:r>
            <a:r>
              <a:rPr lang="en-US" sz="2000" dirty="0" smtClean="0"/>
              <a:t>, they recommend that these retrospective observations be confirmed by randomized longitudinal studies.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519</Words>
  <Application>Microsoft Macintosh PowerPoint</Application>
  <PresentationFormat>On-screen Show (16:9)</PresentationFormat>
  <Paragraphs>23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This study looked at the at the effects of cannabis in patients with cirrhosis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134</cp:revision>
  <dcterms:created xsi:type="dcterms:W3CDTF">2020-11-16T22:44:17Z</dcterms:created>
  <dcterms:modified xsi:type="dcterms:W3CDTF">2020-11-16T22:54:34Z</dcterms:modified>
</cp:coreProperties>
</file>