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94" r:id="rId2"/>
    <p:sldId id="293" r:id="rId3"/>
    <p:sldId id="295" r:id="rId4"/>
    <p:sldId id="298" r:id="rId5"/>
    <p:sldId id="297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85" autoAdjust="0"/>
    <p:restoredTop sz="95037"/>
  </p:normalViewPr>
  <p:slideViewPr>
    <p:cSldViewPr snapToGrid="0" snapToObjects="1">
      <p:cViewPr varScale="1">
        <p:scale>
          <a:sx n="135" d="100"/>
          <a:sy n="135" d="100"/>
        </p:scale>
        <p:origin x="-112" y="-5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66" y="5192"/>
            <a:ext cx="8024517" cy="994200"/>
          </a:xfrm>
        </p:spPr>
        <p:txBody>
          <a:bodyPr/>
          <a:lstStyle/>
          <a:p>
            <a:pPr algn="ctr"/>
            <a:r>
              <a:rPr lang="en-US" sz="1800" dirty="0" smtClean="0"/>
              <a:t>This review discusses the</a:t>
            </a:r>
            <a:r>
              <a:rPr lang="en-US" sz="1800" dirty="0" smtClean="0"/>
              <a:t> </a:t>
            </a:r>
            <a:r>
              <a:rPr lang="en-US" sz="1800" dirty="0" smtClean="0"/>
              <a:t>associations between cannabis use and psychosocial functioning among people who use cannabis 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266" y="3530142"/>
            <a:ext cx="8024517" cy="881942"/>
          </a:xfrm>
        </p:spPr>
        <p:txBody>
          <a:bodyPr/>
          <a:lstStyle/>
          <a:p>
            <a:pPr marL="95250" indent="0" algn="ctr">
              <a:buNone/>
            </a:pPr>
            <a:r>
              <a:rPr lang="en-US" sz="1800" dirty="0" smtClean="0"/>
              <a:t>There have been a number of studies</a:t>
            </a:r>
            <a:r>
              <a:rPr lang="en-US" sz="1800" dirty="0" smtClean="0"/>
              <a:t> suggesting that cannabis use </a:t>
            </a:r>
            <a:r>
              <a:rPr lang="en-US" sz="1800" dirty="0" smtClean="0"/>
              <a:t>is </a:t>
            </a:r>
            <a:r>
              <a:rPr lang="en-US" sz="1800" dirty="0" smtClean="0"/>
              <a:t>associated with poorer psychosocial functioning </a:t>
            </a:r>
            <a:r>
              <a:rPr lang="en-US" sz="1800" dirty="0" smtClean="0"/>
              <a:t>in a number of areas, thus it is important to consider whether or not cannabis is causing these issues. </a:t>
            </a:r>
            <a:endParaRPr lang="en-US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8" name="Picture 7" descr="Screen Shot 2020-08-03 at 12.38.5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36" y="1226903"/>
            <a:ext cx="8560735" cy="194697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/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370" y="975386"/>
            <a:ext cx="8325556" cy="3358901"/>
          </a:xfrm>
        </p:spPr>
        <p:txBody>
          <a:bodyPr/>
          <a:lstStyle/>
          <a:p>
            <a:r>
              <a:rPr lang="en-US" sz="2000" dirty="0" smtClean="0"/>
              <a:t>As </a:t>
            </a:r>
            <a:r>
              <a:rPr lang="en-US" sz="2000" dirty="0" smtClean="0"/>
              <a:t>cannabis legalization becomes </a:t>
            </a:r>
            <a:r>
              <a:rPr lang="en-US" sz="2000" dirty="0" smtClean="0"/>
              <a:t>becomes more widespread, cannabis use is expected to become more common.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Cannabis </a:t>
            </a:r>
            <a:r>
              <a:rPr lang="en-US" sz="2000" dirty="0" smtClean="0"/>
              <a:t>use is thought to influence psychosocial function in two main ways:</a:t>
            </a:r>
            <a:r>
              <a:rPr lang="en-US" sz="2000" dirty="0" smtClean="0"/>
              <a:t> </a:t>
            </a:r>
          </a:p>
          <a:p>
            <a:pPr lvl="1"/>
            <a:r>
              <a:rPr lang="en-US" sz="1700" dirty="0" smtClean="0"/>
              <a:t>1</a:t>
            </a:r>
            <a:r>
              <a:rPr lang="en-US" sz="1700" dirty="0" smtClean="0"/>
              <a:t>- through direct pharmacological/neurobiological effects on the </a:t>
            </a:r>
            <a:r>
              <a:rPr lang="en-US" sz="1700" dirty="0" smtClean="0"/>
              <a:t>brain</a:t>
            </a:r>
          </a:p>
          <a:p>
            <a:pPr lvl="1"/>
            <a:r>
              <a:rPr lang="en-US" sz="1700" dirty="0" smtClean="0"/>
              <a:t>2</a:t>
            </a:r>
            <a:r>
              <a:rPr lang="en-US" sz="1700" dirty="0" smtClean="0"/>
              <a:t>- through indirect effects on the social environment/involvement associated with illicit drug culture.</a:t>
            </a:r>
            <a:r>
              <a:rPr lang="en-US" sz="1700" dirty="0" smtClean="0"/>
              <a:t> </a:t>
            </a:r>
          </a:p>
          <a:p>
            <a:r>
              <a:rPr lang="en-US" sz="2000" dirty="0" smtClean="0"/>
              <a:t>Thus increased </a:t>
            </a:r>
            <a:r>
              <a:rPr lang="en-US" sz="2000" dirty="0" smtClean="0"/>
              <a:t>cannabis use could contribute to worsening psychosocial functioning among some users.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Therefore,  </a:t>
            </a:r>
            <a:r>
              <a:rPr lang="en-US" sz="2000" dirty="0" smtClean="0"/>
              <a:t>it is important to understand any causative links between cannabis use and psychosocial function.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334" y="959564"/>
            <a:ext cx="8852370" cy="3739707"/>
          </a:xfrm>
        </p:spPr>
        <p:txBody>
          <a:bodyPr/>
          <a:lstStyle/>
          <a:p>
            <a:r>
              <a:rPr lang="en-US" sz="1600" dirty="0" smtClean="0"/>
              <a:t>This review focuses on the impact that increased cannabis use may have on psychosocial functioning.</a:t>
            </a:r>
            <a:r>
              <a:rPr lang="en-US" sz="1600" dirty="0" smtClean="0"/>
              <a:t> It </a:t>
            </a:r>
            <a:r>
              <a:rPr lang="en-US" sz="1600" dirty="0" smtClean="0"/>
              <a:t>updates previous reviews and considers recent prospective, longitudinal studies (published from 2015-2020) of cannabis use and psychosocial functioning, looking at evidence for and against causation.</a:t>
            </a:r>
            <a:r>
              <a:rPr lang="en-US" sz="1600" dirty="0" smtClean="0"/>
              <a:t> </a:t>
            </a:r>
          </a:p>
          <a:p>
            <a:pPr lvl="0"/>
            <a:r>
              <a:rPr lang="en-US" sz="1600" b="1" dirty="0" smtClean="0"/>
              <a:t>School </a:t>
            </a:r>
            <a:r>
              <a:rPr lang="en-US" sz="1600" b="1" dirty="0" smtClean="0"/>
              <a:t>grades: </a:t>
            </a:r>
            <a:r>
              <a:rPr lang="en-US" sz="1600" dirty="0" smtClean="0"/>
              <a:t>studies tentatively suggest that infrequent cannabis use in high school and early college are not prospectively associated with lower grades</a:t>
            </a:r>
          </a:p>
          <a:p>
            <a:pPr lvl="0"/>
            <a:r>
              <a:rPr lang="en-US" sz="1600" b="1" dirty="0" smtClean="0"/>
              <a:t>Educational attainment: </a:t>
            </a:r>
            <a:r>
              <a:rPr lang="en-US" sz="1600" dirty="0" smtClean="0"/>
              <a:t>several studies found that adolescent cannabis use was associated with a lower likelihood of completing high school and/or attaining a university degree.  Studies following adolescents into adulthood also found this association.</a:t>
            </a:r>
          </a:p>
          <a:p>
            <a:pPr lvl="0"/>
            <a:r>
              <a:rPr lang="en-US" sz="1600" b="1" dirty="0" smtClean="0"/>
              <a:t>Unemployment: </a:t>
            </a:r>
            <a:r>
              <a:rPr lang="en-US" sz="1600" dirty="0" smtClean="0"/>
              <a:t>infrequent adolescent cannabis use and frequent, chronic adult use were not found to be associated with unemployment</a:t>
            </a:r>
          </a:p>
          <a:p>
            <a:pPr lvl="1"/>
            <a:r>
              <a:rPr lang="en-US" sz="1600" dirty="0" smtClean="0"/>
              <a:t>However, when studies</a:t>
            </a:r>
            <a:r>
              <a:rPr lang="en-US" sz="1600" dirty="0" smtClean="0"/>
              <a:t> considered </a:t>
            </a:r>
            <a:r>
              <a:rPr lang="en-US" sz="1600" dirty="0" smtClean="0"/>
              <a:t>occupational prestige and </a:t>
            </a:r>
            <a:r>
              <a:rPr lang="en-US" sz="1600" dirty="0" smtClean="0"/>
              <a:t>income, </a:t>
            </a:r>
            <a:r>
              <a:rPr lang="en-US" sz="1600" dirty="0" smtClean="0"/>
              <a:t>evidence showed that chronic, frequent adult users had attained lower success (generally in a dose-response fashion- more use associated with lower attainment)</a:t>
            </a:r>
          </a:p>
          <a:p>
            <a:endParaRPr lang="en-US" sz="1600" dirty="0" smtClean="0"/>
          </a:p>
          <a:p>
            <a:pPr lvl="0"/>
            <a:endParaRPr lang="en-US" sz="16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12" y="982805"/>
            <a:ext cx="8871185" cy="3739707"/>
          </a:xfrm>
        </p:spPr>
        <p:txBody>
          <a:bodyPr/>
          <a:lstStyle/>
          <a:p>
            <a:pPr lvl="0"/>
            <a:r>
              <a:rPr lang="en-US" sz="1600" b="1" dirty="0" smtClean="0"/>
              <a:t>Financial strain: </a:t>
            </a:r>
            <a:r>
              <a:rPr lang="en-US" sz="1600" dirty="0" smtClean="0"/>
              <a:t>chronic, frequent adult cannabis use was found to be consistently associated with higher levels of financial difficulty, while adolescent/young adult users who quit did not show the same association. </a:t>
            </a:r>
          </a:p>
          <a:p>
            <a:pPr lvl="0"/>
            <a:r>
              <a:rPr lang="en-US" sz="1600" b="1" dirty="0" smtClean="0"/>
              <a:t>Other substances: </a:t>
            </a:r>
            <a:r>
              <a:rPr lang="en-US" sz="1600" dirty="0" smtClean="0"/>
              <a:t>infrequent adolescent use and chronic, frequent adult cannabis use were consistently associated with more frequent use of other substances and substance-use problems.</a:t>
            </a:r>
          </a:p>
          <a:p>
            <a:pPr lvl="0"/>
            <a:r>
              <a:rPr lang="en-US" sz="1600" b="1" dirty="0" smtClean="0"/>
              <a:t>Antisocial behavior:</a:t>
            </a:r>
            <a:r>
              <a:rPr lang="en-US" sz="1600" dirty="0" smtClean="0"/>
              <a:t> both infrequent adolescent use and chronic, frequent adult cannabis use were consistently associated with antisocial behaviors</a:t>
            </a:r>
          </a:p>
          <a:p>
            <a:pPr lvl="0"/>
            <a:r>
              <a:rPr lang="en-US" sz="1600" b="1" dirty="0" smtClean="0"/>
              <a:t>Interpersonal relationships</a:t>
            </a:r>
            <a:r>
              <a:rPr lang="en-US" sz="1600" dirty="0" smtClean="0"/>
              <a:t>: few studies reported on this, but those that did tentatively suggest that there is no solid link between cannabis use and relationship problems</a:t>
            </a:r>
          </a:p>
          <a:p>
            <a:pPr lvl="0"/>
            <a:r>
              <a:rPr lang="en-US" sz="1600" dirty="0" smtClean="0"/>
              <a:t>Associations between cannabis use and poorer psychosocial functioning could also be due, in part, to confounding factors (socioeconomically factors, genetic risks, etc)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402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444" y="1392296"/>
            <a:ext cx="7696906" cy="2417272"/>
          </a:xfrm>
        </p:spPr>
        <p:txBody>
          <a:bodyPr/>
          <a:lstStyle/>
          <a:p>
            <a:r>
              <a:rPr lang="en-US" sz="1800" dirty="0" smtClean="0"/>
              <a:t>Evidence suggests that cannabis use may not be psychosocially harmless, but there is no clear evidence that it specifically causes psychosocial problems.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Some </a:t>
            </a:r>
            <a:r>
              <a:rPr lang="en-US" sz="1800" dirty="0" smtClean="0"/>
              <a:t>evidence is consistent with causal effects, but these observational studies are not idea for determining whether or not cannabis is the root cause of a given issue.</a:t>
            </a:r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516</Words>
  <Application>Microsoft Macintosh PowerPoint</Application>
  <PresentationFormat>On-screen Show (16:9)</PresentationFormat>
  <Paragraphs>25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Cerimon template</vt:lpstr>
      <vt:lpstr>This review discusses the associations between cannabis use and psychosocial functioning among people who use cannabis .</vt:lpstr>
      <vt:lpstr>Main point:</vt:lpstr>
      <vt:lpstr>Results:</vt:lpstr>
      <vt:lpstr>Results:</vt:lpstr>
      <vt:lpstr>Conclusions: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k</cp:lastModifiedBy>
  <cp:revision>129</cp:revision>
  <dcterms:created xsi:type="dcterms:W3CDTF">2020-08-03T16:38:35Z</dcterms:created>
  <dcterms:modified xsi:type="dcterms:W3CDTF">2020-08-03T17:06:04Z</dcterms:modified>
</cp:coreProperties>
</file>