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4.xml" ContentType="application/vnd.openxmlformats-officedocument.presentationml.slide+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61" r:id="rId1"/>
  </p:sldMasterIdLst>
  <p:notesMasterIdLst>
    <p:notesMasterId r:id="rId7"/>
  </p:notesMasterIdLst>
  <p:sldIdLst>
    <p:sldId id="294" r:id="rId2"/>
    <p:sldId id="293" r:id="rId3"/>
    <p:sldId id="295" r:id="rId4"/>
    <p:sldId id="298" r:id="rId5"/>
    <p:sldId id="297"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85" autoAdjust="0"/>
    <p:restoredTop sz="95037"/>
  </p:normalViewPr>
  <p:slideViewPr>
    <p:cSldViewPr snapToGrid="0" snapToObjects="1">
      <p:cViewPr varScale="1">
        <p:scale>
          <a:sx n="135" d="100"/>
          <a:sy n="135" d="100"/>
        </p:scale>
        <p:origin x="-112" y="-600"/>
      </p:cViewPr>
      <p:guideLst>
        <p:guide orient="horz" pos="1620"/>
        <p:guide pos="2880"/>
      </p:guideLst>
    </p:cSldViewPr>
  </p:slideViewPr>
  <p:notesTextViewPr>
    <p:cViewPr>
      <p:scale>
        <a:sx n="1" d="1"/>
        <a:sy n="1" d="1"/>
      </p:scale>
      <p:origin x="0" y="0"/>
    </p:cViewPr>
  </p:notesTextViewPr>
  <p:sorterViewPr>
    <p:cViewPr>
      <p:scale>
        <a:sx n="184" d="100"/>
        <a:sy n="184"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6903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50" y="0"/>
            <a:ext cx="9144000" cy="4156800"/>
          </a:xfrm>
          <a:prstGeom prst="rect">
            <a:avLst/>
          </a:prstGeom>
          <a:solidFill>
            <a:srgbClr val="0C526A">
              <a:alpha val="4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5500"/>
              <a:buFont typeface="Proxima Nova Semibold"/>
              <a:buNone/>
              <a:defRPr sz="5500">
                <a:solidFill>
                  <a:srgbClr val="FFFFFF"/>
                </a:solidFill>
                <a:latin typeface="Proxima Nova Semibold"/>
                <a:ea typeface="Proxima Nova Semibold"/>
                <a:cs typeface="Proxima Nova Semibold"/>
                <a:sym typeface="Proxima Nova Semibold"/>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pic>
        <p:nvPicPr>
          <p:cNvPr id="13" name="Google Shape;13;p2" descr="Logo Horizontal on Transparent 623x200.png"/>
          <p:cNvPicPr preferRelativeResize="0"/>
          <p:nvPr/>
        </p:nvPicPr>
        <p:blipFill>
          <a:blip r:embed="rId2">
            <a:alphaModFix/>
          </a:blip>
          <a:stretch>
            <a:fillRect/>
          </a:stretch>
        </p:blipFill>
        <p:spPr>
          <a:xfrm>
            <a:off x="163023" y="127675"/>
            <a:ext cx="1901401" cy="610400"/>
          </a:xfrm>
          <a:prstGeom prst="rect">
            <a:avLst/>
          </a:prstGeom>
          <a:noFill/>
          <a:ln>
            <a:noFill/>
          </a:ln>
        </p:spPr>
      </p:pic>
      <p:pic>
        <p:nvPicPr>
          <p:cNvPr id="14" name="Google Shape;14;p2" descr="pattern.png"/>
          <p:cNvPicPr preferRelativeResize="0"/>
          <p:nvPr/>
        </p:nvPicPr>
        <p:blipFill>
          <a:blip r:embed="rId3">
            <a:alphaModFix/>
          </a:blip>
          <a:stretch>
            <a:fillRect/>
          </a:stretch>
        </p:blipFill>
        <p:spPr>
          <a:xfrm>
            <a:off x="3311259" y="0"/>
            <a:ext cx="5832582"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ustom Layout 1">
  <p:cSld name="CUSTOM">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44425" y="41075"/>
            <a:ext cx="7370400" cy="585000"/>
          </a:xfrm>
          <a:prstGeom prst="rect">
            <a:avLst/>
          </a:prstGeom>
        </p:spPr>
        <p:txBody>
          <a:bodyPr spcFirstLastPara="1" wrap="square" lIns="91425" tIns="91425" rIns="91425" bIns="91425" anchor="t" anchorCtr="0"/>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Content" type="obj">
  <p:cSld name="OBJEC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28650" y="-30956"/>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Questrial"/>
              <a:buNone/>
              <a:defRPr sz="3300" i="0" u="none" strike="noStrike" cap="none">
                <a:solidFill>
                  <a:schemeClr val="dk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5" name="Google Shape;65;p14"/>
          <p:cNvSpPr txBox="1">
            <a:spLocks noGrp="1"/>
          </p:cNvSpPr>
          <p:nvPr>
            <p:ph type="body" idx="1"/>
          </p:nvPr>
        </p:nvSpPr>
        <p:spPr>
          <a:xfrm>
            <a:off x="628650" y="988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Questrial"/>
              <a:buChar char="○"/>
              <a:defRPr sz="210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400"/>
              </a:spcBef>
              <a:spcAft>
                <a:spcPts val="0"/>
              </a:spcAft>
              <a:buClr>
                <a:schemeClr val="dk1"/>
              </a:buClr>
              <a:buSzPts val="1800"/>
              <a:buFont typeface="Questrial"/>
              <a:buChar char="•"/>
              <a:defRPr sz="1800" i="0" u="none" strike="noStrike" cap="none">
                <a:solidFill>
                  <a:schemeClr val="dk1"/>
                </a:solidFill>
                <a:latin typeface="Questrial"/>
                <a:ea typeface="Questrial"/>
                <a:cs typeface="Questrial"/>
                <a:sym typeface="Questrial"/>
              </a:defRPr>
            </a:lvl2pPr>
            <a:lvl3pPr marL="1371600" marR="0" lvl="2" indent="-323850" algn="l" rtl="0">
              <a:lnSpc>
                <a:spcPct val="90000"/>
              </a:lnSpc>
              <a:spcBef>
                <a:spcPts val="400"/>
              </a:spcBef>
              <a:spcAft>
                <a:spcPts val="0"/>
              </a:spcAft>
              <a:buClr>
                <a:schemeClr val="dk1"/>
              </a:buClr>
              <a:buSzPts val="1500"/>
              <a:buFont typeface="Questrial"/>
              <a:buChar char="‒"/>
              <a:defRPr sz="150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9pPr>
          </a:lstStyle>
          <a:p>
            <a:endParaRPr/>
          </a:p>
        </p:txBody>
      </p:sp>
      <p:sp>
        <p:nvSpPr>
          <p:cNvPr id="66" name="Google Shape;66;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9" name="Google Shape;69;p14"/>
          <p:cNvPicPr preferRelativeResize="0"/>
          <p:nvPr/>
        </p:nvPicPr>
        <p:blipFill rotWithShape="1">
          <a:blip r:embed="rId2">
            <a:alphaModFix/>
          </a:blip>
          <a:srcRect t="-89428" b="91456"/>
          <a:stretch/>
        </p:blipFill>
        <p:spPr>
          <a:xfrm>
            <a:off x="0" y="-2791349"/>
            <a:ext cx="9144002" cy="7934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ubtitle">
  <p:cSld name="TITLE_1">
    <p:spTree>
      <p:nvGrpSpPr>
        <p:cNvPr id="1" name="Shape 15"/>
        <p:cNvGrpSpPr/>
        <p:nvPr/>
      </p:nvGrpSpPr>
      <p:grpSpPr>
        <a:xfrm>
          <a:off x="0" y="0"/>
          <a:ext cx="0" cy="0"/>
          <a:chOff x="0" y="0"/>
          <a:chExt cx="0" cy="0"/>
        </a:xfrm>
      </p:grpSpPr>
      <p:sp>
        <p:nvSpPr>
          <p:cNvPr id="16" name="Google Shape;16;p3"/>
          <p:cNvSpPr/>
          <p:nvPr/>
        </p:nvSpPr>
        <p:spPr>
          <a:xfrm rot="10800000">
            <a:off x="-150" y="3082200"/>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flipH="1">
            <a:off x="-150" y="0"/>
            <a:ext cx="9144000" cy="3082200"/>
          </a:xfrm>
          <a:prstGeom prst="rect">
            <a:avLst/>
          </a:prstGeom>
          <a:solidFill>
            <a:srgbClr val="0C526A">
              <a:alpha val="4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19" name="Google Shape;19;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Font typeface="Proxima Nova"/>
              <a:buNone/>
              <a:defRPr sz="1800">
                <a:latin typeface="Proxima Nova"/>
                <a:ea typeface="Proxima Nova"/>
                <a:cs typeface="Proxima Nova"/>
                <a:sym typeface="Proxima Nova"/>
              </a:defRPr>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20" name="Google Shape;20;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C526A"/>
                </a:solidFill>
                <a:latin typeface="Proxima Nova"/>
                <a:ea typeface="Proxima Nova"/>
                <a:cs typeface="Proxima Nova"/>
                <a:sym typeface="Proxima Nova"/>
              </a:defRPr>
            </a:lvl1pPr>
            <a:lvl2pPr lvl="1" rtl="0">
              <a:buNone/>
              <a:defRPr>
                <a:solidFill>
                  <a:srgbClr val="0C526A"/>
                </a:solidFill>
                <a:latin typeface="Proxima Nova"/>
                <a:ea typeface="Proxima Nova"/>
                <a:cs typeface="Proxima Nova"/>
                <a:sym typeface="Proxima Nova"/>
              </a:defRPr>
            </a:lvl2pPr>
            <a:lvl3pPr lvl="2" rtl="0">
              <a:buNone/>
              <a:defRPr>
                <a:solidFill>
                  <a:srgbClr val="0C526A"/>
                </a:solidFill>
                <a:latin typeface="Proxima Nova"/>
                <a:ea typeface="Proxima Nova"/>
                <a:cs typeface="Proxima Nova"/>
                <a:sym typeface="Proxima Nova"/>
              </a:defRPr>
            </a:lvl3pPr>
            <a:lvl4pPr lvl="3" rtl="0">
              <a:buNone/>
              <a:defRPr>
                <a:solidFill>
                  <a:srgbClr val="0C526A"/>
                </a:solidFill>
                <a:latin typeface="Proxima Nova"/>
                <a:ea typeface="Proxima Nova"/>
                <a:cs typeface="Proxima Nova"/>
                <a:sym typeface="Proxima Nova"/>
              </a:defRPr>
            </a:lvl4pPr>
            <a:lvl5pPr lvl="4" rtl="0">
              <a:buNone/>
              <a:defRPr>
                <a:solidFill>
                  <a:srgbClr val="0C526A"/>
                </a:solidFill>
                <a:latin typeface="Proxima Nova"/>
                <a:ea typeface="Proxima Nova"/>
                <a:cs typeface="Proxima Nova"/>
                <a:sym typeface="Proxima Nova"/>
              </a:defRPr>
            </a:lvl5pPr>
            <a:lvl6pPr lvl="5" rtl="0">
              <a:buNone/>
              <a:defRPr>
                <a:solidFill>
                  <a:srgbClr val="0C526A"/>
                </a:solidFill>
                <a:latin typeface="Proxima Nova"/>
                <a:ea typeface="Proxima Nova"/>
                <a:cs typeface="Proxima Nova"/>
                <a:sym typeface="Proxima Nova"/>
              </a:defRPr>
            </a:lvl6pPr>
            <a:lvl7pPr lvl="6" rtl="0">
              <a:buNone/>
              <a:defRPr>
                <a:solidFill>
                  <a:srgbClr val="0C526A"/>
                </a:solidFill>
                <a:latin typeface="Proxima Nova"/>
                <a:ea typeface="Proxima Nova"/>
                <a:cs typeface="Proxima Nova"/>
                <a:sym typeface="Proxima Nova"/>
              </a:defRPr>
            </a:lvl7pPr>
            <a:lvl8pPr lvl="7" rtl="0">
              <a:buNone/>
              <a:defRPr>
                <a:solidFill>
                  <a:srgbClr val="0C526A"/>
                </a:solidFill>
                <a:latin typeface="Proxima Nova"/>
                <a:ea typeface="Proxima Nova"/>
                <a:cs typeface="Proxima Nova"/>
                <a:sym typeface="Proxima Nova"/>
              </a:defRPr>
            </a:lvl8pPr>
            <a:lvl9pPr lvl="8" rtl="0">
              <a:buNone/>
              <a:defRPr>
                <a:solidFill>
                  <a:srgbClr val="0C526A"/>
                </a:solidFill>
                <a:latin typeface="Proxima Nova"/>
                <a:ea typeface="Proxima Nova"/>
                <a:cs typeface="Proxima Nova"/>
                <a:sym typeface="Proxima Nova"/>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pic>
        <p:nvPicPr>
          <p:cNvPr id="21" name="Google Shape;21;p3" descr="Logo Horizontal on Transparent 623x200.png"/>
          <p:cNvPicPr preferRelativeResize="0"/>
          <p:nvPr/>
        </p:nvPicPr>
        <p:blipFill>
          <a:blip r:embed="rId2">
            <a:alphaModFix/>
          </a:blip>
          <a:stretch>
            <a:fillRect/>
          </a:stretch>
        </p:blipFill>
        <p:spPr>
          <a:xfrm>
            <a:off x="163023" y="127675"/>
            <a:ext cx="1901401" cy="610400"/>
          </a:xfrm>
          <a:prstGeom prst="rect">
            <a:avLst/>
          </a:prstGeom>
          <a:noFill/>
          <a:ln>
            <a:noFill/>
          </a:ln>
        </p:spPr>
      </p:pic>
      <p:pic>
        <p:nvPicPr>
          <p:cNvPr id="22" name="Google Shape;22;p3" descr="pattern.png"/>
          <p:cNvPicPr preferRelativeResize="0"/>
          <p:nvPr/>
        </p:nvPicPr>
        <p:blipFill>
          <a:blip r:embed="rId3">
            <a:alphaModFix/>
          </a:blip>
          <a:stretch>
            <a:fillRect/>
          </a:stretch>
        </p:blipFill>
        <p:spPr>
          <a:xfrm>
            <a:off x="3311259" y="0"/>
            <a:ext cx="5832582"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Quote">
  <p:cSld name="TITLE_1_1">
    <p:spTree>
      <p:nvGrpSpPr>
        <p:cNvPr id="1" name="Shape 23"/>
        <p:cNvGrpSpPr/>
        <p:nvPr/>
      </p:nvGrpSpPr>
      <p:grpSpPr>
        <a:xfrm>
          <a:off x="0" y="0"/>
          <a:ext cx="0" cy="0"/>
          <a:chOff x="0" y="0"/>
          <a:chExt cx="0" cy="0"/>
        </a:xfrm>
      </p:grpSpPr>
      <p:sp>
        <p:nvSpPr>
          <p:cNvPr id="24" name="Google Shape;24;p4"/>
          <p:cNvSpPr/>
          <p:nvPr/>
        </p:nvSpPr>
        <p:spPr>
          <a:xfrm rot="10800000">
            <a:off x="-150" y="3769825"/>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flipH="1">
            <a:off x="-150" y="0"/>
            <a:ext cx="9144000" cy="3769800"/>
          </a:xfrm>
          <a:prstGeom prst="rect">
            <a:avLst/>
          </a:prstGeom>
          <a:solidFill>
            <a:srgbClr val="0C5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1616475" y="0"/>
            <a:ext cx="5910900" cy="3769800"/>
          </a:xfrm>
          <a:prstGeom prst="rect">
            <a:avLst/>
          </a:prstGeom>
        </p:spPr>
        <p:txBody>
          <a:bodyPr spcFirstLastPara="1" wrap="square" lIns="91425" tIns="91425" rIns="91425" bIns="91425" anchor="ctr" anchorCtr="0"/>
          <a:lstStyle>
            <a:lvl1pPr marL="457200" lvl="0" indent="-419100" algn="ctr" rtl="0">
              <a:spcBef>
                <a:spcPts val="600"/>
              </a:spcBef>
              <a:spcAft>
                <a:spcPts val="0"/>
              </a:spcAft>
              <a:buClr>
                <a:srgbClr val="FFFFFF"/>
              </a:buClr>
              <a:buSzPts val="3000"/>
              <a:buChar char="▹"/>
              <a:defRPr i="1">
                <a:solidFill>
                  <a:srgbClr val="FFFFFF"/>
                </a:solidFill>
              </a:defRPr>
            </a:lvl1pPr>
            <a:lvl2pPr marL="914400" lvl="1" indent="-381000" algn="ctr" rtl="0">
              <a:spcBef>
                <a:spcPts val="0"/>
              </a:spcBef>
              <a:spcAft>
                <a:spcPts val="0"/>
              </a:spcAft>
              <a:buClr>
                <a:srgbClr val="FFFFFF"/>
              </a:buClr>
              <a:buSzPts val="2400"/>
              <a:buChar char="▸"/>
              <a:defRPr i="1">
                <a:solidFill>
                  <a:srgbClr val="FFFFFF"/>
                </a:solidFill>
              </a:defRPr>
            </a:lvl2pPr>
            <a:lvl3pPr marL="1371600" lvl="2" indent="-381000" algn="ctr" rtl="0">
              <a:spcBef>
                <a:spcPts val="0"/>
              </a:spcBef>
              <a:spcAft>
                <a:spcPts val="0"/>
              </a:spcAft>
              <a:buClr>
                <a:srgbClr val="FFFFFF"/>
              </a:buClr>
              <a:buSzPts val="2400"/>
              <a:buChar char="⬩"/>
              <a:defRPr i="1">
                <a:solidFill>
                  <a:srgbClr val="FFFFFF"/>
                </a:solidFill>
              </a:defRPr>
            </a:lvl3pPr>
            <a:lvl4pPr marL="1828800" lvl="3" indent="-342900" algn="ctr" rtl="0">
              <a:spcBef>
                <a:spcPts val="0"/>
              </a:spcBef>
              <a:spcAft>
                <a:spcPts val="0"/>
              </a:spcAft>
              <a:buClr>
                <a:srgbClr val="FFFFFF"/>
              </a:buClr>
              <a:buSzPts val="1800"/>
              <a:buChar char="⬞"/>
              <a:defRPr i="1">
                <a:solidFill>
                  <a:srgbClr val="FFFFFF"/>
                </a:solidFill>
              </a:defRPr>
            </a:lvl4pPr>
            <a:lvl5pPr marL="2286000" lvl="4" indent="-342900" algn="ctr" rtl="0">
              <a:spcBef>
                <a:spcPts val="0"/>
              </a:spcBef>
              <a:spcAft>
                <a:spcPts val="0"/>
              </a:spcAft>
              <a:buClr>
                <a:srgbClr val="FFFFFF"/>
              </a:buClr>
              <a:buSzPts val="1800"/>
              <a:buChar char="○"/>
              <a:defRPr i="1">
                <a:solidFill>
                  <a:srgbClr val="FFFFFF"/>
                </a:solidFill>
              </a:defRPr>
            </a:lvl5pPr>
            <a:lvl6pPr marL="2743200" lvl="5" indent="-342900" algn="ctr" rtl="0">
              <a:spcBef>
                <a:spcPts val="0"/>
              </a:spcBef>
              <a:spcAft>
                <a:spcPts val="0"/>
              </a:spcAft>
              <a:buClr>
                <a:srgbClr val="FFFFFF"/>
              </a:buClr>
              <a:buSzPts val="1800"/>
              <a:buChar char="■"/>
              <a:defRPr i="1">
                <a:solidFill>
                  <a:srgbClr val="FFFFFF"/>
                </a:solidFill>
              </a:defRPr>
            </a:lvl6pPr>
            <a:lvl7pPr marL="3200400" lvl="6" indent="-342900" algn="ctr" rtl="0">
              <a:spcBef>
                <a:spcPts val="0"/>
              </a:spcBef>
              <a:spcAft>
                <a:spcPts val="0"/>
              </a:spcAft>
              <a:buClr>
                <a:srgbClr val="FFFFFF"/>
              </a:buClr>
              <a:buSzPts val="1800"/>
              <a:buChar char="●"/>
              <a:defRPr i="1">
                <a:solidFill>
                  <a:srgbClr val="FFFFFF"/>
                </a:solidFill>
              </a:defRPr>
            </a:lvl7pPr>
            <a:lvl8pPr marL="3657600" lvl="7" indent="-342900" algn="ctr" rtl="0">
              <a:spcBef>
                <a:spcPts val="0"/>
              </a:spcBef>
              <a:spcAft>
                <a:spcPts val="0"/>
              </a:spcAft>
              <a:buClr>
                <a:srgbClr val="FFFFFF"/>
              </a:buClr>
              <a:buSzPts val="1800"/>
              <a:buChar char="○"/>
              <a:defRPr i="1">
                <a:solidFill>
                  <a:srgbClr val="FFFFFF"/>
                </a:solidFill>
              </a:defRPr>
            </a:lvl8pPr>
            <a:lvl9pPr marL="4114800" lvl="8" indent="-342900" algn="ctr">
              <a:spcBef>
                <a:spcPts val="0"/>
              </a:spcBef>
              <a:spcAft>
                <a:spcPts val="0"/>
              </a:spcAft>
              <a:buClr>
                <a:srgbClr val="FFFFFF"/>
              </a:buClr>
              <a:buSzPts val="1800"/>
              <a:buChar char="■"/>
              <a:defRPr i="1">
                <a:solidFill>
                  <a:srgbClr val="FFFFFF"/>
                </a:solidFill>
              </a:defRPr>
            </a:lvl9pPr>
          </a:lstStyle>
          <a:p>
            <a:endParaRPr/>
          </a:p>
        </p:txBody>
      </p:sp>
      <p:sp>
        <p:nvSpPr>
          <p:cNvPr id="27" name="Google Shape;27;p4"/>
          <p:cNvSpPr txBox="1"/>
          <p:nvPr/>
        </p:nvSpPr>
        <p:spPr>
          <a:xfrm>
            <a:off x="3593400" y="367052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0C526A"/>
                </a:solidFill>
              </a:rPr>
              <a:t>”</a:t>
            </a:r>
            <a:endParaRPr sz="7200" b="1">
              <a:solidFill>
                <a:srgbClr val="0C526A"/>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 2 columns" type="twoColTx">
  <p:cSld name="TITLE_AND_TWO_COLUMNS">
    <p:spTree>
      <p:nvGrpSpPr>
        <p:cNvPr id="1" name="Shape 32"/>
        <p:cNvGrpSpPr/>
        <p:nvPr/>
      </p:nvGrpSpPr>
      <p:grpSpPr>
        <a:xfrm>
          <a:off x="0" y="0"/>
          <a:ext cx="0" cy="0"/>
          <a:chOff x="0" y="0"/>
          <a:chExt cx="0" cy="0"/>
        </a:xfrm>
      </p:grpSpPr>
      <p:sp>
        <p:nvSpPr>
          <p:cNvPr id="33" name="Google Shape;33;p6"/>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body" idx="1"/>
          </p:nvPr>
        </p:nvSpPr>
        <p:spPr>
          <a:xfrm>
            <a:off x="844425" y="767950"/>
            <a:ext cx="3858900" cy="40878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089B9B"/>
              </a:buClr>
              <a:buSzPts val="2000"/>
              <a:buChar char="▹"/>
              <a:defRPr sz="2000"/>
            </a:lvl1pPr>
            <a:lvl2pPr marL="914400" lvl="1" indent="-355600">
              <a:spcBef>
                <a:spcPts val="0"/>
              </a:spcBef>
              <a:spcAft>
                <a:spcPts val="0"/>
              </a:spcAft>
              <a:buClr>
                <a:srgbClr val="089B9B"/>
              </a:buClr>
              <a:buSzPts val="2000"/>
              <a:buChar char="▸"/>
              <a:defRPr sz="2000"/>
            </a:lvl2pPr>
            <a:lvl3pPr marL="1371600" lvl="2" indent="-355600">
              <a:spcBef>
                <a:spcPts val="0"/>
              </a:spcBef>
              <a:spcAft>
                <a:spcPts val="0"/>
              </a:spcAft>
              <a:buClr>
                <a:srgbClr val="089B9B"/>
              </a:buClr>
              <a:buSzPts val="2000"/>
              <a:buChar char="⬩"/>
              <a:defRPr sz="2000"/>
            </a:lvl3pPr>
            <a:lvl4pPr marL="1828800" lvl="3" indent="-355600">
              <a:spcBef>
                <a:spcPts val="0"/>
              </a:spcBef>
              <a:spcAft>
                <a:spcPts val="0"/>
              </a:spcAft>
              <a:buClr>
                <a:srgbClr val="089B9B"/>
              </a:buClr>
              <a:buSzPts val="2000"/>
              <a:buChar char="⬞"/>
              <a:defRPr sz="2000"/>
            </a:lvl4pPr>
            <a:lvl5pPr marL="2286000" lvl="4" indent="-355600">
              <a:spcBef>
                <a:spcPts val="0"/>
              </a:spcBef>
              <a:spcAft>
                <a:spcPts val="0"/>
              </a:spcAft>
              <a:buClr>
                <a:srgbClr val="089B9B"/>
              </a:buClr>
              <a:buSzPts val="2000"/>
              <a:buChar char="○"/>
              <a:defRPr sz="2000"/>
            </a:lvl5pPr>
            <a:lvl6pPr marL="2743200" lvl="5" indent="-355600">
              <a:spcBef>
                <a:spcPts val="0"/>
              </a:spcBef>
              <a:spcAft>
                <a:spcPts val="0"/>
              </a:spcAft>
              <a:buClr>
                <a:srgbClr val="089B9B"/>
              </a:buClr>
              <a:buSzPts val="2000"/>
              <a:buChar char="■"/>
              <a:defRPr sz="2000"/>
            </a:lvl6pPr>
            <a:lvl7pPr marL="3200400" lvl="6" indent="-355600">
              <a:spcBef>
                <a:spcPts val="0"/>
              </a:spcBef>
              <a:spcAft>
                <a:spcPts val="0"/>
              </a:spcAft>
              <a:buClr>
                <a:srgbClr val="089B9B"/>
              </a:buClr>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878225" y="768050"/>
            <a:ext cx="4187700" cy="40878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089B9B"/>
              </a:buClr>
              <a:buSzPts val="2000"/>
              <a:buChar char="▹"/>
              <a:defRPr sz="2000"/>
            </a:lvl1pPr>
            <a:lvl2pPr marL="914400" lvl="1" indent="-355600">
              <a:spcBef>
                <a:spcPts val="0"/>
              </a:spcBef>
              <a:spcAft>
                <a:spcPts val="0"/>
              </a:spcAft>
              <a:buClr>
                <a:srgbClr val="089B9B"/>
              </a:buClr>
              <a:buSzPts val="2000"/>
              <a:buChar char="▸"/>
              <a:defRPr sz="2000"/>
            </a:lvl2pPr>
            <a:lvl3pPr marL="1371600" lvl="2" indent="-355600">
              <a:spcBef>
                <a:spcPts val="0"/>
              </a:spcBef>
              <a:spcAft>
                <a:spcPts val="0"/>
              </a:spcAft>
              <a:buClr>
                <a:srgbClr val="089B9B"/>
              </a:buClr>
              <a:buSzPts val="2000"/>
              <a:buChar char="⬩"/>
              <a:defRPr sz="2000"/>
            </a:lvl3pPr>
            <a:lvl4pPr marL="1828800" lvl="3" indent="-355600">
              <a:spcBef>
                <a:spcPts val="0"/>
              </a:spcBef>
              <a:spcAft>
                <a:spcPts val="0"/>
              </a:spcAft>
              <a:buClr>
                <a:srgbClr val="089B9B"/>
              </a:buClr>
              <a:buSzPts val="2000"/>
              <a:buChar char="⬞"/>
              <a:defRPr sz="2000"/>
            </a:lvl4pPr>
            <a:lvl5pPr marL="2286000" lvl="4" indent="-355600">
              <a:spcBef>
                <a:spcPts val="0"/>
              </a:spcBef>
              <a:spcAft>
                <a:spcPts val="0"/>
              </a:spcAft>
              <a:buClr>
                <a:srgbClr val="089B9B"/>
              </a:buClr>
              <a:buSzPts val="2000"/>
              <a:buChar char="○"/>
              <a:defRPr sz="2000"/>
            </a:lvl5pPr>
            <a:lvl6pPr marL="2743200" lvl="5" indent="-355600">
              <a:spcBef>
                <a:spcPts val="0"/>
              </a:spcBef>
              <a:spcAft>
                <a:spcPts val="0"/>
              </a:spcAft>
              <a:buClr>
                <a:srgbClr val="089B9B"/>
              </a:buClr>
              <a:buSzPts val="2000"/>
              <a:buChar char="■"/>
              <a:defRPr sz="2000"/>
            </a:lvl6pPr>
            <a:lvl7pPr marL="3200400" lvl="6" indent="-355600">
              <a:spcBef>
                <a:spcPts val="0"/>
              </a:spcBef>
              <a:spcAft>
                <a:spcPts val="0"/>
              </a:spcAft>
              <a:buClr>
                <a:srgbClr val="089B9B"/>
              </a:buClr>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body" idx="1"/>
          </p:nvPr>
        </p:nvSpPr>
        <p:spPr>
          <a:xfrm>
            <a:off x="844425"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0" name="Google Shape;40;p7"/>
          <p:cNvSpPr txBox="1">
            <a:spLocks noGrp="1"/>
          </p:cNvSpPr>
          <p:nvPr>
            <p:ph type="body" idx="2"/>
          </p:nvPr>
        </p:nvSpPr>
        <p:spPr>
          <a:xfrm>
            <a:off x="2861613"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1" name="Google Shape;41;p7"/>
          <p:cNvSpPr txBox="1">
            <a:spLocks noGrp="1"/>
          </p:cNvSpPr>
          <p:nvPr>
            <p:ph type="body" idx="3"/>
          </p:nvPr>
        </p:nvSpPr>
        <p:spPr>
          <a:xfrm>
            <a:off x="4878800"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2" name="Google Shape;42;p7"/>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image background">
  <p:cSld name="TITLE_ONLY_1">
    <p:spTree>
      <p:nvGrpSpPr>
        <p:cNvPr id="1" name="Shape 46"/>
        <p:cNvGrpSpPr/>
        <p:nvPr/>
      </p:nvGrpSpPr>
      <p:grpSpPr>
        <a:xfrm>
          <a:off x="0" y="0"/>
          <a:ext cx="0" cy="0"/>
          <a:chOff x="0" y="0"/>
          <a:chExt cx="0" cy="0"/>
        </a:xfrm>
      </p:grpSpPr>
      <p:sp>
        <p:nvSpPr>
          <p:cNvPr id="47" name="Google Shape;47;p9"/>
          <p:cNvSpPr/>
          <p:nvPr/>
        </p:nvSpPr>
        <p:spPr>
          <a:xfrm flipH="1">
            <a:off x="-75" y="0"/>
            <a:ext cx="1851600" cy="5143500"/>
          </a:xfrm>
          <a:prstGeom prst="rect">
            <a:avLst/>
          </a:prstGeom>
          <a:solidFill>
            <a:srgbClr val="A1CF6D">
              <a:alpha val="36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35225" y="911400"/>
            <a:ext cx="1381200" cy="11400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49"/>
        <p:cNvGrpSpPr/>
        <p:nvPr/>
      </p:nvGrpSpPr>
      <p:grpSpPr>
        <a:xfrm>
          <a:off x="0" y="0"/>
          <a:ext cx="0" cy="0"/>
          <a:chOff x="0" y="0"/>
          <a:chExt cx="0" cy="0"/>
        </a:xfrm>
      </p:grpSpPr>
      <p:sp>
        <p:nvSpPr>
          <p:cNvPr id="50" name="Google Shape;50;p10"/>
          <p:cNvSpPr/>
          <p:nvPr/>
        </p:nvSpPr>
        <p:spPr>
          <a:xfrm flipH="1">
            <a:off x="-75" y="0"/>
            <a:ext cx="1851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0"/>
          <p:cNvSpPr txBox="1">
            <a:spLocks noGrp="1"/>
          </p:cNvSpPr>
          <p:nvPr>
            <p:ph type="body" idx="1"/>
          </p:nvPr>
        </p:nvSpPr>
        <p:spPr>
          <a:xfrm>
            <a:off x="223150" y="903100"/>
            <a:ext cx="1393200" cy="1932900"/>
          </a:xfrm>
          <a:prstGeom prst="rect">
            <a:avLst/>
          </a:prstGeom>
        </p:spPr>
        <p:txBody>
          <a:bodyPr spcFirstLastPara="1" wrap="square" lIns="91425" tIns="91425" rIns="91425" bIns="91425" anchor="t" anchorCtr="0"/>
          <a:lstStyle>
            <a:lvl1pPr marL="457200" lvl="0" indent="-228600">
              <a:spcBef>
                <a:spcPts val="360"/>
              </a:spcBef>
              <a:spcAft>
                <a:spcPts val="0"/>
              </a:spcAft>
              <a:buClr>
                <a:srgbClr val="415665"/>
              </a:buClr>
              <a:buSzPts val="1200"/>
              <a:buNone/>
              <a:defRPr sz="12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52"/>
        <p:cNvGrpSpPr/>
        <p:nvPr/>
      </p:nvGrpSpPr>
      <p:grpSpPr>
        <a:xfrm>
          <a:off x="0" y="0"/>
          <a:ext cx="0" cy="0"/>
          <a:chOff x="0" y="0"/>
          <a:chExt cx="0" cy="0"/>
        </a:xfrm>
      </p:grpSpPr>
      <p:sp>
        <p:nvSpPr>
          <p:cNvPr id="53" name="Google Shape;53;p11"/>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41075"/>
            <a:ext cx="7370400" cy="585000"/>
          </a:xfrm>
          <a:prstGeom prst="rect">
            <a:avLst/>
          </a:prstGeom>
          <a:noFill/>
          <a:ln>
            <a:noFill/>
          </a:ln>
        </p:spPr>
        <p:txBody>
          <a:bodyPr spcFirstLastPara="1" wrap="square" lIns="91425" tIns="91425" rIns="91425" bIns="91425" anchor="b" anchorCtr="0"/>
          <a:lstStyle>
            <a:lvl1pPr lvl="0" rtl="0">
              <a:spcBef>
                <a:spcPts val="0"/>
              </a:spcBef>
              <a:spcAft>
                <a:spcPts val="0"/>
              </a:spcAft>
              <a:buClr>
                <a:srgbClr val="089B9B"/>
              </a:buClr>
              <a:buSzPts val="2400"/>
              <a:buFont typeface="Proxima Nova"/>
              <a:buNone/>
              <a:defRPr sz="2400">
                <a:solidFill>
                  <a:srgbClr val="089B9B"/>
                </a:solidFill>
                <a:latin typeface="Proxima Nova"/>
                <a:ea typeface="Proxima Nova"/>
                <a:cs typeface="Proxima Nova"/>
                <a:sym typeface="Proxima Nova"/>
              </a:defRPr>
            </a:lvl1pPr>
            <a:lvl2pPr lvl="1"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2pPr>
            <a:lvl3pPr lvl="2"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3pPr>
            <a:lvl4pPr lvl="3"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4pPr>
            <a:lvl5pPr lvl="4"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5pPr>
            <a:lvl6pPr lvl="5"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6pPr>
            <a:lvl7pPr lvl="6"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7pPr>
            <a:lvl8pPr lvl="7"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8pPr>
            <a:lvl9pPr lvl="8"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844425" y="902725"/>
            <a:ext cx="5169000" cy="4023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089B9B"/>
              </a:buClr>
              <a:buSzPts val="3000"/>
              <a:buFont typeface="Proxima Nova"/>
              <a:buChar char="▹"/>
              <a:defRPr sz="3000">
                <a:solidFill>
                  <a:srgbClr val="415665"/>
                </a:solidFill>
                <a:latin typeface="Proxima Nova"/>
                <a:ea typeface="Proxima Nova"/>
                <a:cs typeface="Proxima Nova"/>
                <a:sym typeface="Proxima Nova"/>
              </a:defRPr>
            </a:lvl1pPr>
            <a:lvl2pPr marL="914400" lvl="1"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2pPr>
            <a:lvl3pPr marL="1371600" lvl="2"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3pPr>
            <a:lvl4pPr marL="1828800" lvl="3"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4pPr>
            <a:lvl5pPr marL="2286000" lvl="4"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5pPr>
            <a:lvl6pPr marL="2743200" lvl="5"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6pPr>
            <a:lvl7pPr marL="3200400" lvl="6"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7pPr>
            <a:lvl8pPr marL="3657600" lvl="7"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8pPr>
            <a:lvl9pPr marL="4114800" lvl="8"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rgbClr val="FFFFFF"/>
                </a:solidFill>
                <a:latin typeface="Dosis"/>
                <a:ea typeface="Dosis"/>
                <a:cs typeface="Dosis"/>
                <a:sym typeface="Dosis"/>
              </a:defRPr>
            </a:lvl1pPr>
            <a:lvl2pPr lvl="1" algn="ctr" rtl="0">
              <a:buNone/>
              <a:defRPr sz="2400">
                <a:solidFill>
                  <a:srgbClr val="FFFFFF"/>
                </a:solidFill>
                <a:latin typeface="Dosis"/>
                <a:ea typeface="Dosis"/>
                <a:cs typeface="Dosis"/>
                <a:sym typeface="Dosis"/>
              </a:defRPr>
            </a:lvl2pPr>
            <a:lvl3pPr lvl="2" algn="ctr" rtl="0">
              <a:buNone/>
              <a:defRPr sz="2400">
                <a:solidFill>
                  <a:srgbClr val="FFFFFF"/>
                </a:solidFill>
                <a:latin typeface="Dosis"/>
                <a:ea typeface="Dosis"/>
                <a:cs typeface="Dosis"/>
                <a:sym typeface="Dosis"/>
              </a:defRPr>
            </a:lvl3pPr>
            <a:lvl4pPr lvl="3" algn="ctr" rtl="0">
              <a:buNone/>
              <a:defRPr sz="2400">
                <a:solidFill>
                  <a:srgbClr val="FFFFFF"/>
                </a:solidFill>
                <a:latin typeface="Dosis"/>
                <a:ea typeface="Dosis"/>
                <a:cs typeface="Dosis"/>
                <a:sym typeface="Dosis"/>
              </a:defRPr>
            </a:lvl4pPr>
            <a:lvl5pPr lvl="4" algn="ctr" rtl="0">
              <a:buNone/>
              <a:defRPr sz="2400">
                <a:solidFill>
                  <a:srgbClr val="FFFFFF"/>
                </a:solidFill>
                <a:latin typeface="Dosis"/>
                <a:ea typeface="Dosis"/>
                <a:cs typeface="Dosis"/>
                <a:sym typeface="Dosis"/>
              </a:defRPr>
            </a:lvl5pPr>
            <a:lvl6pPr lvl="5" algn="ctr" rtl="0">
              <a:buNone/>
              <a:defRPr sz="2400">
                <a:solidFill>
                  <a:srgbClr val="FFFFFF"/>
                </a:solidFill>
                <a:latin typeface="Dosis"/>
                <a:ea typeface="Dosis"/>
                <a:cs typeface="Dosis"/>
                <a:sym typeface="Dosis"/>
              </a:defRPr>
            </a:lvl6pPr>
            <a:lvl7pPr lvl="6" algn="ctr" rtl="0">
              <a:buNone/>
              <a:defRPr sz="2400">
                <a:solidFill>
                  <a:srgbClr val="FFFFFF"/>
                </a:solidFill>
                <a:latin typeface="Dosis"/>
                <a:ea typeface="Dosis"/>
                <a:cs typeface="Dosis"/>
                <a:sym typeface="Dosis"/>
              </a:defRPr>
            </a:lvl7pPr>
            <a:lvl8pPr lvl="7" algn="ctr" rtl="0">
              <a:buNone/>
              <a:defRPr sz="2400">
                <a:solidFill>
                  <a:srgbClr val="FFFFFF"/>
                </a:solidFill>
                <a:latin typeface="Dosis"/>
                <a:ea typeface="Dosis"/>
                <a:cs typeface="Dosis"/>
                <a:sym typeface="Dosis"/>
              </a:defRPr>
            </a:lvl8pPr>
            <a:lvl9pPr lvl="8" algn="ctr" rtl="0">
              <a:buNone/>
              <a:defRPr sz="2400">
                <a:solidFill>
                  <a:srgbClr val="FFFFFF"/>
                </a:solidFill>
                <a:latin typeface="Dosis"/>
                <a:ea typeface="Dosis"/>
                <a:cs typeface="Dosis"/>
                <a:sym typeface="Dosis"/>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0A59B06E-F4B5-CC43-981C-7ED0F56EFCD6}"/>
              </a:ext>
            </a:extLst>
          </p:cNvPr>
          <p:cNvSpPr>
            <a:spLocks noGrp="1"/>
          </p:cNvSpPr>
          <p:nvPr>
            <p:ph type="title"/>
          </p:nvPr>
        </p:nvSpPr>
        <p:spPr>
          <a:xfrm>
            <a:off x="583266" y="5192"/>
            <a:ext cx="8024517" cy="994200"/>
          </a:xfrm>
        </p:spPr>
        <p:txBody>
          <a:bodyPr/>
          <a:lstStyle/>
          <a:p>
            <a:pPr algn="ctr"/>
            <a:r>
              <a:rPr lang="en-US" sz="1800" dirty="0" smtClean="0"/>
              <a:t>This study looked at the</a:t>
            </a:r>
            <a:r>
              <a:rPr lang="en-US" sz="1800" dirty="0" smtClean="0"/>
              <a:t> </a:t>
            </a:r>
            <a:r>
              <a:rPr lang="en-US" sz="1800" dirty="0" smtClean="0"/>
              <a:t>at the effects of cannabis on movement disorders, such as Huntington Disease </a:t>
            </a:r>
            <a:endParaRPr lang="en-US" sz="1800" dirty="0"/>
          </a:p>
        </p:txBody>
      </p:sp>
      <p:sp>
        <p:nvSpPr>
          <p:cNvPr id="6" name="Text Placeholder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1B26D7C5-B06A-9541-AEC2-B2F2FEE9DA94}"/>
              </a:ext>
            </a:extLst>
          </p:cNvPr>
          <p:cNvSpPr>
            <a:spLocks noGrp="1"/>
          </p:cNvSpPr>
          <p:nvPr>
            <p:ph type="body" idx="1"/>
          </p:nvPr>
        </p:nvSpPr>
        <p:spPr>
          <a:xfrm>
            <a:off x="592674" y="3586066"/>
            <a:ext cx="7773412" cy="901274"/>
          </a:xfrm>
        </p:spPr>
        <p:txBody>
          <a:bodyPr anchor="ctr"/>
          <a:lstStyle/>
          <a:p>
            <a:pPr marL="95250" indent="0" algn="ctr">
              <a:buNone/>
            </a:pPr>
            <a:r>
              <a:rPr lang="en-US" sz="1800" dirty="0" smtClean="0"/>
              <a:t>The authors found that medical cannabis showed strong evidence of significant improvement in neurological symptoms. They also found a significant increase in the average number of hours slept. </a:t>
            </a:r>
            <a:endParaRPr lang="en-US" sz="1400" dirty="0"/>
          </a:p>
        </p:txBody>
      </p:sp>
      <p:pic>
        <p:nvPicPr>
          <p:cNvPr id="7" name="Picture 6">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7067D6E-0127-E148-B4AA-3D35D474DE6B}"/>
              </a:ext>
            </a:extLst>
          </p:cNvPr>
          <p:cNvPicPr>
            <a:picLocks noChangeAspect="1"/>
          </p:cNvPicPr>
          <p:nvPr/>
        </p:nvPicPr>
        <p:blipFill>
          <a:blip r:embed="rId2"/>
          <a:stretch>
            <a:fillRect/>
          </a:stretch>
        </p:blipFill>
        <p:spPr>
          <a:xfrm>
            <a:off x="0" y="4456578"/>
            <a:ext cx="1656246" cy="686922"/>
          </a:xfrm>
          <a:prstGeom prst="rect">
            <a:avLst/>
          </a:prstGeom>
        </p:spPr>
      </p:pic>
      <p:pic>
        <p:nvPicPr>
          <p:cNvPr id="8" name="Picture 7" descr="Screen Shot 2020-11-07 at 11.09.28 PM.png"/>
          <p:cNvPicPr>
            <a:picLocks noChangeAspect="1"/>
          </p:cNvPicPr>
          <p:nvPr/>
        </p:nvPicPr>
        <p:blipFill>
          <a:blip r:embed="rId3"/>
          <a:stretch>
            <a:fillRect/>
          </a:stretch>
        </p:blipFill>
        <p:spPr>
          <a:xfrm>
            <a:off x="583266" y="1138298"/>
            <a:ext cx="7764005" cy="2428947"/>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5895968"/>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342AF07-F9A7-6246-9230-EB181C39E88D}"/>
              </a:ext>
            </a:extLst>
          </p:cNvPr>
          <p:cNvSpPr>
            <a:spLocks noGrp="1"/>
          </p:cNvSpPr>
          <p:nvPr>
            <p:ph type="title"/>
          </p:nvPr>
        </p:nvSpPr>
        <p:spPr>
          <a:xfrm>
            <a:off x="628650" y="0"/>
            <a:ext cx="7886700" cy="994200"/>
          </a:xfrm>
        </p:spPr>
        <p:txBody>
          <a:bodyPr/>
          <a:lstStyle/>
          <a:p>
            <a:r>
              <a:rPr lang="en-US" dirty="0"/>
              <a:t>Main point:</a:t>
            </a:r>
          </a:p>
        </p:txBody>
      </p:sp>
      <p:sp>
        <p:nvSpPr>
          <p:cNvPr id="3" name="Text Placeholder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7AC4CB7A-0D11-1F47-9F27-3E8E0BB5FD67}"/>
              </a:ext>
            </a:extLst>
          </p:cNvPr>
          <p:cNvSpPr>
            <a:spLocks noGrp="1"/>
          </p:cNvSpPr>
          <p:nvPr>
            <p:ph type="body" idx="1"/>
          </p:nvPr>
        </p:nvSpPr>
        <p:spPr>
          <a:xfrm>
            <a:off x="470370" y="975386"/>
            <a:ext cx="8325556" cy="3358901"/>
          </a:xfrm>
        </p:spPr>
        <p:txBody>
          <a:bodyPr/>
          <a:lstStyle/>
          <a:p>
            <a:r>
              <a:rPr lang="en-US" sz="2000" dirty="0" smtClean="0"/>
              <a:t>In neurodegenerative diseases like HD, patients experience worsening involuntary movement disorders, behavioral and psychiatric disturbances and dementia.</a:t>
            </a:r>
            <a:r>
              <a:rPr lang="en-US" sz="2000" dirty="0" smtClean="0"/>
              <a:t> </a:t>
            </a:r>
          </a:p>
          <a:p>
            <a:r>
              <a:rPr lang="en-US" sz="2000" dirty="0" smtClean="0"/>
              <a:t>Preclinical </a:t>
            </a:r>
            <a:r>
              <a:rPr lang="en-US" sz="2000" dirty="0" smtClean="0"/>
              <a:t>research suggests that </a:t>
            </a:r>
            <a:r>
              <a:rPr lang="en-US" sz="2000" dirty="0" err="1" smtClean="0"/>
              <a:t>cannabinoids</a:t>
            </a:r>
            <a:r>
              <a:rPr lang="en-US" sz="2000" dirty="0" smtClean="0"/>
              <a:t> may have protective effects against a variety of neurologic conditions, including movement disorders like HD.</a:t>
            </a:r>
            <a:r>
              <a:rPr lang="en-US" sz="2000" dirty="0" smtClean="0"/>
              <a:t> </a:t>
            </a:r>
          </a:p>
          <a:p>
            <a:r>
              <a:rPr lang="en-US" sz="2000" dirty="0" err="1" smtClean="0"/>
              <a:t>Cannabidiol</a:t>
            </a:r>
            <a:r>
              <a:rPr lang="en-US" sz="2000" dirty="0" smtClean="0"/>
              <a:t> </a:t>
            </a:r>
            <a:r>
              <a:rPr lang="en-US" sz="2000" dirty="0" smtClean="0"/>
              <a:t>(CBD), a </a:t>
            </a:r>
            <a:r>
              <a:rPr lang="en-US" sz="2000" dirty="0" err="1" smtClean="0"/>
              <a:t>cannabinoid</a:t>
            </a:r>
            <a:r>
              <a:rPr lang="en-US" sz="2000" dirty="0" smtClean="0"/>
              <a:t> which is one of the primary compounds in </a:t>
            </a:r>
            <a:r>
              <a:rPr lang="en-US" sz="2000" dirty="0" smtClean="0"/>
              <a:t>cannabis, affects </a:t>
            </a:r>
            <a:r>
              <a:rPr lang="en-US" sz="2000" dirty="0" smtClean="0"/>
              <a:t>the </a:t>
            </a:r>
            <a:r>
              <a:rPr lang="en-US" sz="2000" dirty="0" err="1" smtClean="0"/>
              <a:t>endocannabinoid</a:t>
            </a:r>
            <a:r>
              <a:rPr lang="en-US" sz="2000" dirty="0" smtClean="0"/>
              <a:t> system, which has been implicated in a number of different functions, including motor control, cognition, and food.</a:t>
            </a:r>
            <a:endParaRPr lang="en-US" sz="2000" dirty="0"/>
          </a:p>
        </p:txBody>
      </p:sp>
      <p:pic>
        <p:nvPicPr>
          <p:cNvPr id="4" name="Picture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2B25063-3BB0-4749-9663-36A5A794E365}"/>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2600239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7AC4CB7A-0D11-1F47-9F27-3E8E0BB5FD67}"/>
              </a:ext>
            </a:extLst>
          </p:cNvPr>
          <p:cNvSpPr>
            <a:spLocks noGrp="1"/>
          </p:cNvSpPr>
          <p:nvPr>
            <p:ph type="body" idx="1"/>
          </p:nvPr>
        </p:nvSpPr>
        <p:spPr>
          <a:xfrm>
            <a:off x="310444" y="1113756"/>
            <a:ext cx="8429037" cy="3279497"/>
          </a:xfrm>
        </p:spPr>
        <p:txBody>
          <a:bodyPr/>
          <a:lstStyle/>
          <a:p>
            <a:r>
              <a:rPr lang="en-US" sz="2000" dirty="0" smtClean="0"/>
              <a:t>This study </a:t>
            </a:r>
            <a:r>
              <a:rPr lang="en-US" sz="2000" dirty="0" smtClean="0"/>
              <a:t>conducted a systematic review of available literature to evaluate the effectiveness of medical cannabis in patients with HD.</a:t>
            </a:r>
            <a:r>
              <a:rPr lang="en-US" sz="2000" dirty="0" smtClean="0"/>
              <a:t>  </a:t>
            </a:r>
          </a:p>
          <a:p>
            <a:r>
              <a:rPr lang="en-US" sz="2000" dirty="0" smtClean="0"/>
              <a:t>A </a:t>
            </a:r>
            <a:r>
              <a:rPr lang="en-US" sz="2000" dirty="0" smtClean="0"/>
              <a:t>total of 22 studies were reviewed, including 5 randomized placebo-controlled clinical studies, 2 case-control studies, 2 cross-sectional studies, 2 cohort studies, 2 experimental observational studies, 1 open-label pilot study, and 1 case </a:t>
            </a:r>
            <a:r>
              <a:rPr lang="en-US" sz="2000" dirty="0" smtClean="0"/>
              <a:t>report and relevant </a:t>
            </a:r>
            <a:r>
              <a:rPr lang="en-US" sz="2000" dirty="0" smtClean="0"/>
              <a:t>studies in animal models.</a:t>
            </a:r>
            <a:r>
              <a:rPr lang="en-US" sz="2000" dirty="0" smtClean="0"/>
              <a:t> </a:t>
            </a:r>
          </a:p>
          <a:p>
            <a:r>
              <a:rPr lang="en-US" sz="2000" dirty="0" smtClean="0"/>
              <a:t>In these, </a:t>
            </a:r>
            <a:r>
              <a:rPr lang="en-US" sz="2000" dirty="0" smtClean="0"/>
              <a:t>the authors examined the effects of cannabis on signs and symptoms relevant to HD including spasm and spasticity, tremors, sleep quality, chorea, motor function, cognitive function, behavior abnormalities and functional capacity </a:t>
            </a:r>
            <a:r>
              <a:rPr lang="en-US" sz="2000" dirty="0" smtClean="0"/>
              <a:t> </a:t>
            </a:r>
            <a:endParaRPr lang="en-US" sz="2000" dirty="0" smtClean="0"/>
          </a:p>
          <a:p>
            <a:pPr lvl="0"/>
            <a:endParaRPr lang="en-US" sz="2000" dirty="0" smtClean="0"/>
          </a:p>
        </p:txBody>
      </p:sp>
      <p:pic>
        <p:nvPicPr>
          <p:cNvPr id="4" name="Picture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D439C5CB-6170-9E49-9D26-143B65E9EB40}"/>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34027971"/>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7AC4CB7A-0D11-1F47-9F27-3E8E0BB5FD67}"/>
              </a:ext>
            </a:extLst>
          </p:cNvPr>
          <p:cNvSpPr>
            <a:spLocks noGrp="1"/>
          </p:cNvSpPr>
          <p:nvPr>
            <p:ph type="body" idx="1"/>
          </p:nvPr>
        </p:nvSpPr>
        <p:spPr>
          <a:xfrm>
            <a:off x="628651" y="982805"/>
            <a:ext cx="7886700" cy="3739707"/>
          </a:xfrm>
        </p:spPr>
        <p:txBody>
          <a:bodyPr/>
          <a:lstStyle/>
          <a:p>
            <a:pPr lvl="0"/>
            <a:r>
              <a:rPr lang="en-US" sz="2000" dirty="0" smtClean="0"/>
              <a:t>The authors found strong evidence for significant improvement of spasms, tremors, spasticity, chorea and quality of sleep following treatment of medical cannabis. </a:t>
            </a:r>
          </a:p>
          <a:p>
            <a:pPr lvl="0"/>
            <a:r>
              <a:rPr lang="en-US" sz="2000" dirty="0" smtClean="0"/>
              <a:t>There was significant improvement in tremors and rigidity, specifically, after cannabis treatment. </a:t>
            </a:r>
          </a:p>
          <a:p>
            <a:pPr lvl="0"/>
            <a:r>
              <a:rPr lang="en-US" sz="2000" dirty="0" smtClean="0"/>
              <a:t>Additionally, there was a significant increase in the average number of hours slept with either pretreatment or post-treatment. </a:t>
            </a:r>
          </a:p>
          <a:p>
            <a:pPr lvl="0"/>
            <a:r>
              <a:rPr lang="en-US" sz="2000" dirty="0" smtClean="0"/>
              <a:t>As cannabis has been suggested to help with pain relief, the authors suggest that cannabis may be effective at treating the pain experienced by many HD patients. However, this is not directly evaluated in this report.  </a:t>
            </a:r>
            <a:endParaRPr lang="en-US" sz="2000" dirty="0"/>
          </a:p>
        </p:txBody>
      </p:sp>
      <p:pic>
        <p:nvPicPr>
          <p:cNvPr id="4" name="Picture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D439C5CB-6170-9E49-9D26-143B65E9EB40}"/>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34027971"/>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342AF07-F9A7-6246-9230-EB181C39E88D}"/>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7AC4CB7A-0D11-1F47-9F27-3E8E0BB5FD67}"/>
              </a:ext>
            </a:extLst>
          </p:cNvPr>
          <p:cNvSpPr>
            <a:spLocks noGrp="1"/>
          </p:cNvSpPr>
          <p:nvPr>
            <p:ph type="body" idx="1"/>
          </p:nvPr>
        </p:nvSpPr>
        <p:spPr>
          <a:xfrm>
            <a:off x="818444" y="1392296"/>
            <a:ext cx="7696906" cy="2417272"/>
          </a:xfrm>
        </p:spPr>
        <p:txBody>
          <a:bodyPr/>
          <a:lstStyle/>
          <a:p>
            <a:r>
              <a:rPr lang="en-US" sz="2000" dirty="0" smtClean="0"/>
              <a:t>Medical cannabis appears to have beneficial effects for patients with </a:t>
            </a:r>
            <a:r>
              <a:rPr lang="en-US" sz="2000" dirty="0" smtClean="0"/>
              <a:t>HD</a:t>
            </a:r>
          </a:p>
          <a:p>
            <a:r>
              <a:rPr lang="en-US" sz="2000" smtClean="0"/>
              <a:t>The </a:t>
            </a:r>
            <a:r>
              <a:rPr lang="en-US" sz="2000" dirty="0" smtClean="0"/>
              <a:t>authors recommend that physicians consider prescribing it as part of their management strategy for symptomatic treatment of these patients.</a:t>
            </a:r>
            <a:r>
              <a:rPr lang="en-US" sz="2000" dirty="0" smtClean="0"/>
              <a:t> </a:t>
            </a:r>
          </a:p>
          <a:p>
            <a:r>
              <a:rPr lang="en-US" sz="2000" dirty="0" smtClean="0"/>
              <a:t>L</a:t>
            </a:r>
            <a:r>
              <a:rPr lang="en-US" sz="2000" dirty="0" smtClean="0"/>
              <a:t>arger </a:t>
            </a:r>
            <a:r>
              <a:rPr lang="en-US" sz="2000" dirty="0" smtClean="0"/>
              <a:t>studies are needed to better evaluate the benefits of medical cannabis for HD patients, especially those who may be at different stages of disease progression. </a:t>
            </a:r>
            <a:endParaRPr lang="en-US" sz="2000" dirty="0"/>
          </a:p>
        </p:txBody>
      </p:sp>
      <p:pic>
        <p:nvPicPr>
          <p:cNvPr id="5" name="Picture 4">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A496D6ED-0A49-0F44-B2DE-6ACD0DE66D05}"/>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40439370"/>
      </p:ext>
    </p:extLst>
  </p:cSld>
  <p:clrMapOvr>
    <a:masterClrMapping/>
  </p:clrMapOvr>
</p:sld>
</file>

<file path=ppt/theme/theme1.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4156</TotalTime>
  <Words>421</Words>
  <Application>Microsoft Macintosh PowerPoint</Application>
  <PresentationFormat>On-screen Show (16:9)</PresentationFormat>
  <Paragraphs>19</Paragraphs>
  <Slides>5</Slides>
  <Notes>0</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Cerimon template</vt:lpstr>
      <vt:lpstr>This study looked at the at the effects of cannabis on movement disorders, such as Huntington Disease </vt:lpstr>
      <vt:lpstr>Main point:</vt:lpstr>
      <vt:lpstr>Results:</vt:lpstr>
      <vt:lpstr>Results: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Results LLC</dc:title>
  <cp:lastModifiedBy>k</cp:lastModifiedBy>
  <cp:revision>132</cp:revision>
  <dcterms:created xsi:type="dcterms:W3CDTF">2020-11-08T04:10:53Z</dcterms:created>
  <dcterms:modified xsi:type="dcterms:W3CDTF">2020-11-08T04:29:49Z</dcterms:modified>
</cp:coreProperties>
</file>