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4.xml" ContentType="application/vnd.openxmlformats-officedocument.presentationml.slide+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61" r:id="rId1"/>
  </p:sldMasterIdLst>
  <p:notesMasterIdLst>
    <p:notesMasterId r:id="rId7"/>
  </p:notesMasterIdLst>
  <p:sldIdLst>
    <p:sldId id="294" r:id="rId2"/>
    <p:sldId id="293" r:id="rId3"/>
    <p:sldId id="295" r:id="rId4"/>
    <p:sldId id="298" r:id="rId5"/>
    <p:sldId id="297"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85" autoAdjust="0"/>
    <p:restoredTop sz="95037"/>
  </p:normalViewPr>
  <p:slideViewPr>
    <p:cSldViewPr snapToGrid="0" snapToObjects="1">
      <p:cViewPr varScale="1">
        <p:scale>
          <a:sx n="135" d="100"/>
          <a:sy n="135" d="100"/>
        </p:scale>
        <p:origin x="-112" y="-592"/>
      </p:cViewPr>
      <p:guideLst>
        <p:guide orient="horz" pos="1620"/>
        <p:guide pos="2880"/>
      </p:guideLst>
    </p:cSldViewPr>
  </p:slideViewPr>
  <p:notesTextViewPr>
    <p:cViewPr>
      <p:scale>
        <a:sx n="1" d="1"/>
        <a:sy n="1" d="1"/>
      </p:scale>
      <p:origin x="0" y="0"/>
    </p:cViewPr>
  </p:notesTextViewPr>
  <p:sorterViewPr>
    <p:cViewPr>
      <p:scale>
        <a:sx n="184" d="100"/>
        <a:sy n="184"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69034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50" y="0"/>
            <a:ext cx="9144000" cy="4156800"/>
          </a:xfrm>
          <a:prstGeom prst="rect">
            <a:avLst/>
          </a:prstGeom>
          <a:solidFill>
            <a:srgbClr val="0C526A">
              <a:alpha val="4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685800" y="2525225"/>
            <a:ext cx="5309700" cy="11598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5500"/>
              <a:buFont typeface="Proxima Nova Semibold"/>
              <a:buNone/>
              <a:defRPr sz="5500">
                <a:solidFill>
                  <a:srgbClr val="FFFFFF"/>
                </a:solidFill>
                <a:latin typeface="Proxima Nova Semibold"/>
                <a:ea typeface="Proxima Nova Semibold"/>
                <a:cs typeface="Proxima Nova Semibold"/>
                <a:sym typeface="Proxima Nova Semibold"/>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a:endParaRPr/>
          </a:p>
        </p:txBody>
      </p:sp>
      <p:pic>
        <p:nvPicPr>
          <p:cNvPr id="13" name="Google Shape;13;p2" descr="Logo Horizontal on Transparent 623x200.png"/>
          <p:cNvPicPr preferRelativeResize="0"/>
          <p:nvPr/>
        </p:nvPicPr>
        <p:blipFill>
          <a:blip r:embed="rId2">
            <a:alphaModFix/>
          </a:blip>
          <a:stretch>
            <a:fillRect/>
          </a:stretch>
        </p:blipFill>
        <p:spPr>
          <a:xfrm>
            <a:off x="163023" y="127675"/>
            <a:ext cx="1901401" cy="610400"/>
          </a:xfrm>
          <a:prstGeom prst="rect">
            <a:avLst/>
          </a:prstGeom>
          <a:noFill/>
          <a:ln>
            <a:noFill/>
          </a:ln>
        </p:spPr>
      </p:pic>
      <p:pic>
        <p:nvPicPr>
          <p:cNvPr id="14" name="Google Shape;14;p2" descr="pattern.png"/>
          <p:cNvPicPr preferRelativeResize="0"/>
          <p:nvPr/>
        </p:nvPicPr>
        <p:blipFill>
          <a:blip r:embed="rId3">
            <a:alphaModFix/>
          </a:blip>
          <a:stretch>
            <a:fillRect/>
          </a:stretch>
        </p:blipFill>
        <p:spPr>
          <a:xfrm>
            <a:off x="3311259" y="0"/>
            <a:ext cx="5832582"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ustom Layout 1">
  <p:cSld name="CUSTOM">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44425" y="41075"/>
            <a:ext cx="7370400" cy="585000"/>
          </a:xfrm>
          <a:prstGeom prst="rect">
            <a:avLst/>
          </a:prstGeom>
        </p:spPr>
        <p:txBody>
          <a:bodyPr spcFirstLastPara="1" wrap="square" lIns="91425" tIns="91425" rIns="91425" bIns="91425" anchor="t" anchorCtr="0"/>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Content" type="obj">
  <p:cSld name="OBJEC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628650" y="-30956"/>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Questrial"/>
              <a:buNone/>
              <a:defRPr sz="3300" i="0" u="none" strike="noStrike" cap="none">
                <a:solidFill>
                  <a:schemeClr val="dk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5" name="Google Shape;65;p14"/>
          <p:cNvSpPr txBox="1">
            <a:spLocks noGrp="1"/>
          </p:cNvSpPr>
          <p:nvPr>
            <p:ph type="body" idx="1"/>
          </p:nvPr>
        </p:nvSpPr>
        <p:spPr>
          <a:xfrm>
            <a:off x="628650" y="988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Questrial"/>
              <a:buChar char="○"/>
              <a:defRPr sz="210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400"/>
              </a:spcBef>
              <a:spcAft>
                <a:spcPts val="0"/>
              </a:spcAft>
              <a:buClr>
                <a:schemeClr val="dk1"/>
              </a:buClr>
              <a:buSzPts val="1800"/>
              <a:buFont typeface="Questrial"/>
              <a:buChar char="•"/>
              <a:defRPr sz="1800" i="0" u="none" strike="noStrike" cap="none">
                <a:solidFill>
                  <a:schemeClr val="dk1"/>
                </a:solidFill>
                <a:latin typeface="Questrial"/>
                <a:ea typeface="Questrial"/>
                <a:cs typeface="Questrial"/>
                <a:sym typeface="Questrial"/>
              </a:defRPr>
            </a:lvl2pPr>
            <a:lvl3pPr marL="1371600" marR="0" lvl="2" indent="-323850" algn="l" rtl="0">
              <a:lnSpc>
                <a:spcPct val="90000"/>
              </a:lnSpc>
              <a:spcBef>
                <a:spcPts val="400"/>
              </a:spcBef>
              <a:spcAft>
                <a:spcPts val="0"/>
              </a:spcAft>
              <a:buClr>
                <a:schemeClr val="dk1"/>
              </a:buClr>
              <a:buSzPts val="1500"/>
              <a:buFont typeface="Questrial"/>
              <a:buChar char="‒"/>
              <a:defRPr sz="150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9pPr>
          </a:lstStyle>
          <a:p>
            <a:endParaRPr/>
          </a:p>
        </p:txBody>
      </p:sp>
      <p:sp>
        <p:nvSpPr>
          <p:cNvPr id="66" name="Google Shape;66;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69" name="Google Shape;69;p14"/>
          <p:cNvPicPr preferRelativeResize="0"/>
          <p:nvPr/>
        </p:nvPicPr>
        <p:blipFill rotWithShape="1">
          <a:blip r:embed="rId2">
            <a:alphaModFix/>
          </a:blip>
          <a:srcRect t="-89428" b="91456"/>
          <a:stretch/>
        </p:blipFill>
        <p:spPr>
          <a:xfrm>
            <a:off x="0" y="-2791349"/>
            <a:ext cx="9144002" cy="79348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ubtitle">
  <p:cSld name="TITLE_1">
    <p:spTree>
      <p:nvGrpSpPr>
        <p:cNvPr id="1" name="Shape 15"/>
        <p:cNvGrpSpPr/>
        <p:nvPr/>
      </p:nvGrpSpPr>
      <p:grpSpPr>
        <a:xfrm>
          <a:off x="0" y="0"/>
          <a:ext cx="0" cy="0"/>
          <a:chOff x="0" y="0"/>
          <a:chExt cx="0" cy="0"/>
        </a:xfrm>
      </p:grpSpPr>
      <p:sp>
        <p:nvSpPr>
          <p:cNvPr id="16" name="Google Shape;16;p3"/>
          <p:cNvSpPr/>
          <p:nvPr/>
        </p:nvSpPr>
        <p:spPr>
          <a:xfrm rot="10800000">
            <a:off x="-150" y="3082200"/>
            <a:ext cx="9144000" cy="687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flipH="1">
            <a:off x="-150" y="0"/>
            <a:ext cx="9144000" cy="3082200"/>
          </a:xfrm>
          <a:prstGeom prst="rect">
            <a:avLst/>
          </a:prstGeom>
          <a:solidFill>
            <a:srgbClr val="0C526A">
              <a:alpha val="4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sp>
        <p:nvSpPr>
          <p:cNvPr id="19" name="Google Shape;19;p3"/>
          <p:cNvSpPr txBox="1">
            <a:spLocks noGrp="1"/>
          </p:cNvSpPr>
          <p:nvPr>
            <p:ph type="subTitle" idx="1"/>
          </p:nvPr>
        </p:nvSpPr>
        <p:spPr>
          <a:xfrm>
            <a:off x="685800" y="3082250"/>
            <a:ext cx="5008200" cy="687600"/>
          </a:xfrm>
          <a:prstGeom prst="rect">
            <a:avLst/>
          </a:prstGeom>
        </p:spPr>
        <p:txBody>
          <a:bodyPr spcFirstLastPara="1" wrap="square" lIns="91425" tIns="91425" rIns="91425" bIns="91425" anchor="ctr" anchorCtr="0"/>
          <a:lstStyle>
            <a:lvl1pPr lvl="0" rtl="0">
              <a:spcBef>
                <a:spcPts val="0"/>
              </a:spcBef>
              <a:spcAft>
                <a:spcPts val="0"/>
              </a:spcAft>
              <a:buClr>
                <a:srgbClr val="415665"/>
              </a:buClr>
              <a:buSzPts val="1800"/>
              <a:buFont typeface="Proxima Nova"/>
              <a:buNone/>
              <a:defRPr sz="1800">
                <a:latin typeface="Proxima Nova"/>
                <a:ea typeface="Proxima Nova"/>
                <a:cs typeface="Proxima Nova"/>
                <a:sym typeface="Proxima Nova"/>
              </a:defRPr>
            </a:lvl1pPr>
            <a:lvl2pPr lvl="1" rtl="0">
              <a:spcBef>
                <a:spcPts val="0"/>
              </a:spcBef>
              <a:spcAft>
                <a:spcPts val="0"/>
              </a:spcAft>
              <a:buClr>
                <a:srgbClr val="415665"/>
              </a:buClr>
              <a:buSzPts val="1800"/>
              <a:buNone/>
              <a:defRPr sz="1800"/>
            </a:lvl2pPr>
            <a:lvl3pPr lvl="2" rtl="0">
              <a:spcBef>
                <a:spcPts val="0"/>
              </a:spcBef>
              <a:spcAft>
                <a:spcPts val="0"/>
              </a:spcAft>
              <a:buClr>
                <a:srgbClr val="415665"/>
              </a:buClr>
              <a:buSzPts val="1800"/>
              <a:buNone/>
              <a:defRPr sz="1800"/>
            </a:lvl3pPr>
            <a:lvl4pPr lvl="3" rtl="0">
              <a:spcBef>
                <a:spcPts val="0"/>
              </a:spcBef>
              <a:spcAft>
                <a:spcPts val="0"/>
              </a:spcAft>
              <a:buClr>
                <a:srgbClr val="415665"/>
              </a:buClr>
              <a:buSzPts val="1800"/>
              <a:buNone/>
              <a:defRPr/>
            </a:lvl4pPr>
            <a:lvl5pPr lvl="4" rtl="0">
              <a:spcBef>
                <a:spcPts val="0"/>
              </a:spcBef>
              <a:spcAft>
                <a:spcPts val="0"/>
              </a:spcAft>
              <a:buClr>
                <a:srgbClr val="415665"/>
              </a:buClr>
              <a:buSzPts val="1800"/>
              <a:buNone/>
              <a:defRPr/>
            </a:lvl5pPr>
            <a:lvl6pPr lvl="5" rtl="0">
              <a:spcBef>
                <a:spcPts val="0"/>
              </a:spcBef>
              <a:spcAft>
                <a:spcPts val="0"/>
              </a:spcAft>
              <a:buClr>
                <a:srgbClr val="415665"/>
              </a:buClr>
              <a:buSzPts val="1800"/>
              <a:buNone/>
              <a:defRPr/>
            </a:lvl6pPr>
            <a:lvl7pPr lvl="6" rtl="0">
              <a:spcBef>
                <a:spcPts val="0"/>
              </a:spcBef>
              <a:spcAft>
                <a:spcPts val="0"/>
              </a:spcAft>
              <a:buClr>
                <a:srgbClr val="415665"/>
              </a:buClr>
              <a:buSzPts val="1800"/>
              <a:buNone/>
              <a:defRPr/>
            </a:lvl7pPr>
            <a:lvl8pPr lvl="7" rtl="0">
              <a:spcBef>
                <a:spcPts val="0"/>
              </a:spcBef>
              <a:spcAft>
                <a:spcPts val="0"/>
              </a:spcAft>
              <a:buClr>
                <a:srgbClr val="415665"/>
              </a:buClr>
              <a:buSzPts val="1800"/>
              <a:buNone/>
              <a:defRPr/>
            </a:lvl8pPr>
            <a:lvl9pPr lvl="8" rtl="0">
              <a:spcBef>
                <a:spcPts val="0"/>
              </a:spcBef>
              <a:spcAft>
                <a:spcPts val="0"/>
              </a:spcAft>
              <a:buClr>
                <a:srgbClr val="415665"/>
              </a:buClr>
              <a:buSzPts val="1800"/>
              <a:buNone/>
              <a:defRPr/>
            </a:lvl9pPr>
          </a:lstStyle>
          <a:p>
            <a:endParaRPr/>
          </a:p>
        </p:txBody>
      </p:sp>
      <p:sp>
        <p:nvSpPr>
          <p:cNvPr id="20" name="Google Shape;20;p3"/>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rgbClr val="0C526A"/>
                </a:solidFill>
                <a:latin typeface="Proxima Nova"/>
                <a:ea typeface="Proxima Nova"/>
                <a:cs typeface="Proxima Nova"/>
                <a:sym typeface="Proxima Nova"/>
              </a:defRPr>
            </a:lvl1pPr>
            <a:lvl2pPr lvl="1" rtl="0">
              <a:buNone/>
              <a:defRPr>
                <a:solidFill>
                  <a:srgbClr val="0C526A"/>
                </a:solidFill>
                <a:latin typeface="Proxima Nova"/>
                <a:ea typeface="Proxima Nova"/>
                <a:cs typeface="Proxima Nova"/>
                <a:sym typeface="Proxima Nova"/>
              </a:defRPr>
            </a:lvl2pPr>
            <a:lvl3pPr lvl="2" rtl="0">
              <a:buNone/>
              <a:defRPr>
                <a:solidFill>
                  <a:srgbClr val="0C526A"/>
                </a:solidFill>
                <a:latin typeface="Proxima Nova"/>
                <a:ea typeface="Proxima Nova"/>
                <a:cs typeface="Proxima Nova"/>
                <a:sym typeface="Proxima Nova"/>
              </a:defRPr>
            </a:lvl3pPr>
            <a:lvl4pPr lvl="3" rtl="0">
              <a:buNone/>
              <a:defRPr>
                <a:solidFill>
                  <a:srgbClr val="0C526A"/>
                </a:solidFill>
                <a:latin typeface="Proxima Nova"/>
                <a:ea typeface="Proxima Nova"/>
                <a:cs typeface="Proxima Nova"/>
                <a:sym typeface="Proxima Nova"/>
              </a:defRPr>
            </a:lvl4pPr>
            <a:lvl5pPr lvl="4" rtl="0">
              <a:buNone/>
              <a:defRPr>
                <a:solidFill>
                  <a:srgbClr val="0C526A"/>
                </a:solidFill>
                <a:latin typeface="Proxima Nova"/>
                <a:ea typeface="Proxima Nova"/>
                <a:cs typeface="Proxima Nova"/>
                <a:sym typeface="Proxima Nova"/>
              </a:defRPr>
            </a:lvl5pPr>
            <a:lvl6pPr lvl="5" rtl="0">
              <a:buNone/>
              <a:defRPr>
                <a:solidFill>
                  <a:srgbClr val="0C526A"/>
                </a:solidFill>
                <a:latin typeface="Proxima Nova"/>
                <a:ea typeface="Proxima Nova"/>
                <a:cs typeface="Proxima Nova"/>
                <a:sym typeface="Proxima Nova"/>
              </a:defRPr>
            </a:lvl6pPr>
            <a:lvl7pPr lvl="6" rtl="0">
              <a:buNone/>
              <a:defRPr>
                <a:solidFill>
                  <a:srgbClr val="0C526A"/>
                </a:solidFill>
                <a:latin typeface="Proxima Nova"/>
                <a:ea typeface="Proxima Nova"/>
                <a:cs typeface="Proxima Nova"/>
                <a:sym typeface="Proxima Nova"/>
              </a:defRPr>
            </a:lvl7pPr>
            <a:lvl8pPr lvl="7" rtl="0">
              <a:buNone/>
              <a:defRPr>
                <a:solidFill>
                  <a:srgbClr val="0C526A"/>
                </a:solidFill>
                <a:latin typeface="Proxima Nova"/>
                <a:ea typeface="Proxima Nova"/>
                <a:cs typeface="Proxima Nova"/>
                <a:sym typeface="Proxima Nova"/>
              </a:defRPr>
            </a:lvl8pPr>
            <a:lvl9pPr lvl="8" rtl="0">
              <a:buNone/>
              <a:defRPr>
                <a:solidFill>
                  <a:srgbClr val="0C526A"/>
                </a:solidFill>
                <a:latin typeface="Proxima Nova"/>
                <a:ea typeface="Proxima Nova"/>
                <a:cs typeface="Proxima Nova"/>
                <a:sym typeface="Proxima Nova"/>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pic>
        <p:nvPicPr>
          <p:cNvPr id="21" name="Google Shape;21;p3" descr="Logo Horizontal on Transparent 623x200.png"/>
          <p:cNvPicPr preferRelativeResize="0"/>
          <p:nvPr/>
        </p:nvPicPr>
        <p:blipFill>
          <a:blip r:embed="rId2">
            <a:alphaModFix/>
          </a:blip>
          <a:stretch>
            <a:fillRect/>
          </a:stretch>
        </p:blipFill>
        <p:spPr>
          <a:xfrm>
            <a:off x="163023" y="127675"/>
            <a:ext cx="1901401" cy="610400"/>
          </a:xfrm>
          <a:prstGeom prst="rect">
            <a:avLst/>
          </a:prstGeom>
          <a:noFill/>
          <a:ln>
            <a:noFill/>
          </a:ln>
        </p:spPr>
      </p:pic>
      <p:pic>
        <p:nvPicPr>
          <p:cNvPr id="22" name="Google Shape;22;p3" descr="pattern.png"/>
          <p:cNvPicPr preferRelativeResize="0"/>
          <p:nvPr/>
        </p:nvPicPr>
        <p:blipFill>
          <a:blip r:embed="rId3">
            <a:alphaModFix/>
          </a:blip>
          <a:stretch>
            <a:fillRect/>
          </a:stretch>
        </p:blipFill>
        <p:spPr>
          <a:xfrm>
            <a:off x="3311259" y="0"/>
            <a:ext cx="5832582"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Quote">
  <p:cSld name="TITLE_1_1">
    <p:spTree>
      <p:nvGrpSpPr>
        <p:cNvPr id="1" name="Shape 23"/>
        <p:cNvGrpSpPr/>
        <p:nvPr/>
      </p:nvGrpSpPr>
      <p:grpSpPr>
        <a:xfrm>
          <a:off x="0" y="0"/>
          <a:ext cx="0" cy="0"/>
          <a:chOff x="0" y="0"/>
          <a:chExt cx="0" cy="0"/>
        </a:xfrm>
      </p:grpSpPr>
      <p:sp>
        <p:nvSpPr>
          <p:cNvPr id="24" name="Google Shape;24;p4"/>
          <p:cNvSpPr/>
          <p:nvPr/>
        </p:nvSpPr>
        <p:spPr>
          <a:xfrm rot="10800000">
            <a:off x="-150" y="3769825"/>
            <a:ext cx="9144000" cy="687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flipH="1">
            <a:off x="-150" y="0"/>
            <a:ext cx="9144000" cy="3769800"/>
          </a:xfrm>
          <a:prstGeom prst="rect">
            <a:avLst/>
          </a:prstGeom>
          <a:solidFill>
            <a:srgbClr val="0C5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1616475" y="0"/>
            <a:ext cx="5910900" cy="3769800"/>
          </a:xfrm>
          <a:prstGeom prst="rect">
            <a:avLst/>
          </a:prstGeom>
        </p:spPr>
        <p:txBody>
          <a:bodyPr spcFirstLastPara="1" wrap="square" lIns="91425" tIns="91425" rIns="91425" bIns="91425" anchor="ctr" anchorCtr="0"/>
          <a:lstStyle>
            <a:lvl1pPr marL="457200" lvl="0" indent="-419100" algn="ctr" rtl="0">
              <a:spcBef>
                <a:spcPts val="600"/>
              </a:spcBef>
              <a:spcAft>
                <a:spcPts val="0"/>
              </a:spcAft>
              <a:buClr>
                <a:srgbClr val="FFFFFF"/>
              </a:buClr>
              <a:buSzPts val="3000"/>
              <a:buChar char="▹"/>
              <a:defRPr i="1">
                <a:solidFill>
                  <a:srgbClr val="FFFFFF"/>
                </a:solidFill>
              </a:defRPr>
            </a:lvl1pPr>
            <a:lvl2pPr marL="914400" lvl="1" indent="-381000" algn="ctr" rtl="0">
              <a:spcBef>
                <a:spcPts val="0"/>
              </a:spcBef>
              <a:spcAft>
                <a:spcPts val="0"/>
              </a:spcAft>
              <a:buClr>
                <a:srgbClr val="FFFFFF"/>
              </a:buClr>
              <a:buSzPts val="2400"/>
              <a:buChar char="▸"/>
              <a:defRPr i="1">
                <a:solidFill>
                  <a:srgbClr val="FFFFFF"/>
                </a:solidFill>
              </a:defRPr>
            </a:lvl2pPr>
            <a:lvl3pPr marL="1371600" lvl="2" indent="-381000" algn="ctr" rtl="0">
              <a:spcBef>
                <a:spcPts val="0"/>
              </a:spcBef>
              <a:spcAft>
                <a:spcPts val="0"/>
              </a:spcAft>
              <a:buClr>
                <a:srgbClr val="FFFFFF"/>
              </a:buClr>
              <a:buSzPts val="2400"/>
              <a:buChar char="⬩"/>
              <a:defRPr i="1">
                <a:solidFill>
                  <a:srgbClr val="FFFFFF"/>
                </a:solidFill>
              </a:defRPr>
            </a:lvl3pPr>
            <a:lvl4pPr marL="1828800" lvl="3" indent="-342900" algn="ctr" rtl="0">
              <a:spcBef>
                <a:spcPts val="0"/>
              </a:spcBef>
              <a:spcAft>
                <a:spcPts val="0"/>
              </a:spcAft>
              <a:buClr>
                <a:srgbClr val="FFFFFF"/>
              </a:buClr>
              <a:buSzPts val="1800"/>
              <a:buChar char="⬞"/>
              <a:defRPr i="1">
                <a:solidFill>
                  <a:srgbClr val="FFFFFF"/>
                </a:solidFill>
              </a:defRPr>
            </a:lvl4pPr>
            <a:lvl5pPr marL="2286000" lvl="4" indent="-342900" algn="ctr" rtl="0">
              <a:spcBef>
                <a:spcPts val="0"/>
              </a:spcBef>
              <a:spcAft>
                <a:spcPts val="0"/>
              </a:spcAft>
              <a:buClr>
                <a:srgbClr val="FFFFFF"/>
              </a:buClr>
              <a:buSzPts val="1800"/>
              <a:buChar char="○"/>
              <a:defRPr i="1">
                <a:solidFill>
                  <a:srgbClr val="FFFFFF"/>
                </a:solidFill>
              </a:defRPr>
            </a:lvl5pPr>
            <a:lvl6pPr marL="2743200" lvl="5" indent="-342900" algn="ctr" rtl="0">
              <a:spcBef>
                <a:spcPts val="0"/>
              </a:spcBef>
              <a:spcAft>
                <a:spcPts val="0"/>
              </a:spcAft>
              <a:buClr>
                <a:srgbClr val="FFFFFF"/>
              </a:buClr>
              <a:buSzPts val="1800"/>
              <a:buChar char="■"/>
              <a:defRPr i="1">
                <a:solidFill>
                  <a:srgbClr val="FFFFFF"/>
                </a:solidFill>
              </a:defRPr>
            </a:lvl6pPr>
            <a:lvl7pPr marL="3200400" lvl="6" indent="-342900" algn="ctr" rtl="0">
              <a:spcBef>
                <a:spcPts val="0"/>
              </a:spcBef>
              <a:spcAft>
                <a:spcPts val="0"/>
              </a:spcAft>
              <a:buClr>
                <a:srgbClr val="FFFFFF"/>
              </a:buClr>
              <a:buSzPts val="1800"/>
              <a:buChar char="●"/>
              <a:defRPr i="1">
                <a:solidFill>
                  <a:srgbClr val="FFFFFF"/>
                </a:solidFill>
              </a:defRPr>
            </a:lvl7pPr>
            <a:lvl8pPr marL="3657600" lvl="7" indent="-342900" algn="ctr" rtl="0">
              <a:spcBef>
                <a:spcPts val="0"/>
              </a:spcBef>
              <a:spcAft>
                <a:spcPts val="0"/>
              </a:spcAft>
              <a:buClr>
                <a:srgbClr val="FFFFFF"/>
              </a:buClr>
              <a:buSzPts val="1800"/>
              <a:buChar char="○"/>
              <a:defRPr i="1">
                <a:solidFill>
                  <a:srgbClr val="FFFFFF"/>
                </a:solidFill>
              </a:defRPr>
            </a:lvl8pPr>
            <a:lvl9pPr marL="4114800" lvl="8" indent="-342900" algn="ctr">
              <a:spcBef>
                <a:spcPts val="0"/>
              </a:spcBef>
              <a:spcAft>
                <a:spcPts val="0"/>
              </a:spcAft>
              <a:buClr>
                <a:srgbClr val="FFFFFF"/>
              </a:buClr>
              <a:buSzPts val="1800"/>
              <a:buChar char="■"/>
              <a:defRPr i="1">
                <a:solidFill>
                  <a:srgbClr val="FFFFFF"/>
                </a:solidFill>
              </a:defRPr>
            </a:lvl9pPr>
          </a:lstStyle>
          <a:p>
            <a:endParaRPr/>
          </a:p>
        </p:txBody>
      </p:sp>
      <p:sp>
        <p:nvSpPr>
          <p:cNvPr id="27" name="Google Shape;27;p4"/>
          <p:cNvSpPr txBox="1"/>
          <p:nvPr/>
        </p:nvSpPr>
        <p:spPr>
          <a:xfrm>
            <a:off x="3593400" y="367052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0C526A"/>
                </a:solidFill>
              </a:rPr>
              <a:t>”</a:t>
            </a:r>
            <a:endParaRPr sz="7200" b="1">
              <a:solidFill>
                <a:srgbClr val="0C526A"/>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 2 columns" type="twoColTx">
  <p:cSld name="TITLE_AND_TWO_COLUMNS">
    <p:spTree>
      <p:nvGrpSpPr>
        <p:cNvPr id="1" name="Shape 32"/>
        <p:cNvGrpSpPr/>
        <p:nvPr/>
      </p:nvGrpSpPr>
      <p:grpSpPr>
        <a:xfrm>
          <a:off x="0" y="0"/>
          <a:ext cx="0" cy="0"/>
          <a:chOff x="0" y="0"/>
          <a:chExt cx="0" cy="0"/>
        </a:xfrm>
      </p:grpSpPr>
      <p:sp>
        <p:nvSpPr>
          <p:cNvPr id="33" name="Google Shape;33;p6"/>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body" idx="1"/>
          </p:nvPr>
        </p:nvSpPr>
        <p:spPr>
          <a:xfrm>
            <a:off x="844425" y="767950"/>
            <a:ext cx="3858900" cy="40878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089B9B"/>
              </a:buClr>
              <a:buSzPts val="2000"/>
              <a:buChar char="▹"/>
              <a:defRPr sz="2000"/>
            </a:lvl1pPr>
            <a:lvl2pPr marL="914400" lvl="1" indent="-355600">
              <a:spcBef>
                <a:spcPts val="0"/>
              </a:spcBef>
              <a:spcAft>
                <a:spcPts val="0"/>
              </a:spcAft>
              <a:buClr>
                <a:srgbClr val="089B9B"/>
              </a:buClr>
              <a:buSzPts val="2000"/>
              <a:buChar char="▸"/>
              <a:defRPr sz="2000"/>
            </a:lvl2pPr>
            <a:lvl3pPr marL="1371600" lvl="2" indent="-355600">
              <a:spcBef>
                <a:spcPts val="0"/>
              </a:spcBef>
              <a:spcAft>
                <a:spcPts val="0"/>
              </a:spcAft>
              <a:buClr>
                <a:srgbClr val="089B9B"/>
              </a:buClr>
              <a:buSzPts val="2000"/>
              <a:buChar char="⬩"/>
              <a:defRPr sz="2000"/>
            </a:lvl3pPr>
            <a:lvl4pPr marL="1828800" lvl="3" indent="-355600">
              <a:spcBef>
                <a:spcPts val="0"/>
              </a:spcBef>
              <a:spcAft>
                <a:spcPts val="0"/>
              </a:spcAft>
              <a:buClr>
                <a:srgbClr val="089B9B"/>
              </a:buClr>
              <a:buSzPts val="2000"/>
              <a:buChar char="⬞"/>
              <a:defRPr sz="2000"/>
            </a:lvl4pPr>
            <a:lvl5pPr marL="2286000" lvl="4" indent="-355600">
              <a:spcBef>
                <a:spcPts val="0"/>
              </a:spcBef>
              <a:spcAft>
                <a:spcPts val="0"/>
              </a:spcAft>
              <a:buClr>
                <a:srgbClr val="089B9B"/>
              </a:buClr>
              <a:buSzPts val="2000"/>
              <a:buChar char="○"/>
              <a:defRPr sz="2000"/>
            </a:lvl5pPr>
            <a:lvl6pPr marL="2743200" lvl="5" indent="-355600">
              <a:spcBef>
                <a:spcPts val="0"/>
              </a:spcBef>
              <a:spcAft>
                <a:spcPts val="0"/>
              </a:spcAft>
              <a:buClr>
                <a:srgbClr val="089B9B"/>
              </a:buClr>
              <a:buSzPts val="2000"/>
              <a:buChar char="■"/>
              <a:defRPr sz="2000"/>
            </a:lvl6pPr>
            <a:lvl7pPr marL="3200400" lvl="6" indent="-355600">
              <a:spcBef>
                <a:spcPts val="0"/>
              </a:spcBef>
              <a:spcAft>
                <a:spcPts val="0"/>
              </a:spcAft>
              <a:buClr>
                <a:srgbClr val="089B9B"/>
              </a:buClr>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5" name="Google Shape;35;p6"/>
          <p:cNvSpPr txBox="1">
            <a:spLocks noGrp="1"/>
          </p:cNvSpPr>
          <p:nvPr>
            <p:ph type="body" idx="2"/>
          </p:nvPr>
        </p:nvSpPr>
        <p:spPr>
          <a:xfrm>
            <a:off x="4878225" y="768050"/>
            <a:ext cx="4187700" cy="40878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089B9B"/>
              </a:buClr>
              <a:buSzPts val="2000"/>
              <a:buChar char="▹"/>
              <a:defRPr sz="2000"/>
            </a:lvl1pPr>
            <a:lvl2pPr marL="914400" lvl="1" indent="-355600">
              <a:spcBef>
                <a:spcPts val="0"/>
              </a:spcBef>
              <a:spcAft>
                <a:spcPts val="0"/>
              </a:spcAft>
              <a:buClr>
                <a:srgbClr val="089B9B"/>
              </a:buClr>
              <a:buSzPts val="2000"/>
              <a:buChar char="▸"/>
              <a:defRPr sz="2000"/>
            </a:lvl2pPr>
            <a:lvl3pPr marL="1371600" lvl="2" indent="-355600">
              <a:spcBef>
                <a:spcPts val="0"/>
              </a:spcBef>
              <a:spcAft>
                <a:spcPts val="0"/>
              </a:spcAft>
              <a:buClr>
                <a:srgbClr val="089B9B"/>
              </a:buClr>
              <a:buSzPts val="2000"/>
              <a:buChar char="⬩"/>
              <a:defRPr sz="2000"/>
            </a:lvl3pPr>
            <a:lvl4pPr marL="1828800" lvl="3" indent="-355600">
              <a:spcBef>
                <a:spcPts val="0"/>
              </a:spcBef>
              <a:spcAft>
                <a:spcPts val="0"/>
              </a:spcAft>
              <a:buClr>
                <a:srgbClr val="089B9B"/>
              </a:buClr>
              <a:buSzPts val="2000"/>
              <a:buChar char="⬞"/>
              <a:defRPr sz="2000"/>
            </a:lvl4pPr>
            <a:lvl5pPr marL="2286000" lvl="4" indent="-355600">
              <a:spcBef>
                <a:spcPts val="0"/>
              </a:spcBef>
              <a:spcAft>
                <a:spcPts val="0"/>
              </a:spcAft>
              <a:buClr>
                <a:srgbClr val="089B9B"/>
              </a:buClr>
              <a:buSzPts val="2000"/>
              <a:buChar char="○"/>
              <a:defRPr sz="2000"/>
            </a:lvl5pPr>
            <a:lvl6pPr marL="2743200" lvl="5" indent="-355600">
              <a:spcBef>
                <a:spcPts val="0"/>
              </a:spcBef>
              <a:spcAft>
                <a:spcPts val="0"/>
              </a:spcAft>
              <a:buClr>
                <a:srgbClr val="089B9B"/>
              </a:buClr>
              <a:buSzPts val="2000"/>
              <a:buChar char="■"/>
              <a:defRPr sz="2000"/>
            </a:lvl6pPr>
            <a:lvl7pPr marL="3200400" lvl="6" indent="-355600">
              <a:spcBef>
                <a:spcPts val="0"/>
              </a:spcBef>
              <a:spcAft>
                <a:spcPts val="0"/>
              </a:spcAft>
              <a:buClr>
                <a:srgbClr val="089B9B"/>
              </a:buClr>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 3 columns">
  <p:cSld name="TITLE_AND_TWO_COLUMNS_1">
    <p:spTree>
      <p:nvGrpSpPr>
        <p:cNvPr id="1" name="Shape 37"/>
        <p:cNvGrpSpPr/>
        <p:nvPr/>
      </p:nvGrpSpPr>
      <p:grpSpPr>
        <a:xfrm>
          <a:off x="0" y="0"/>
          <a:ext cx="0" cy="0"/>
          <a:chOff x="0" y="0"/>
          <a:chExt cx="0" cy="0"/>
        </a:xfrm>
      </p:grpSpPr>
      <p:sp>
        <p:nvSpPr>
          <p:cNvPr id="38" name="Google Shape;38;p7"/>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body" idx="1"/>
          </p:nvPr>
        </p:nvSpPr>
        <p:spPr>
          <a:xfrm>
            <a:off x="844425" y="746650"/>
            <a:ext cx="1918800" cy="4026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0" name="Google Shape;40;p7"/>
          <p:cNvSpPr txBox="1">
            <a:spLocks noGrp="1"/>
          </p:cNvSpPr>
          <p:nvPr>
            <p:ph type="body" idx="2"/>
          </p:nvPr>
        </p:nvSpPr>
        <p:spPr>
          <a:xfrm>
            <a:off x="2861613" y="746650"/>
            <a:ext cx="1918800" cy="4026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1" name="Google Shape;41;p7"/>
          <p:cNvSpPr txBox="1">
            <a:spLocks noGrp="1"/>
          </p:cNvSpPr>
          <p:nvPr>
            <p:ph type="body" idx="3"/>
          </p:nvPr>
        </p:nvSpPr>
        <p:spPr>
          <a:xfrm>
            <a:off x="4878800" y="746650"/>
            <a:ext cx="1918800" cy="4026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2" name="Google Shape;42;p7"/>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43"/>
        <p:cNvGrpSpPr/>
        <p:nvPr/>
      </p:nvGrpSpPr>
      <p:grpSpPr>
        <a:xfrm>
          <a:off x="0" y="0"/>
          <a:ext cx="0" cy="0"/>
          <a:chOff x="0" y="0"/>
          <a:chExt cx="0" cy="0"/>
        </a:xfrm>
      </p:grpSpPr>
      <p:sp>
        <p:nvSpPr>
          <p:cNvPr id="44" name="Google Shape;44;p8"/>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image background">
  <p:cSld name="TITLE_ONLY_1">
    <p:spTree>
      <p:nvGrpSpPr>
        <p:cNvPr id="1" name="Shape 46"/>
        <p:cNvGrpSpPr/>
        <p:nvPr/>
      </p:nvGrpSpPr>
      <p:grpSpPr>
        <a:xfrm>
          <a:off x="0" y="0"/>
          <a:ext cx="0" cy="0"/>
          <a:chOff x="0" y="0"/>
          <a:chExt cx="0" cy="0"/>
        </a:xfrm>
      </p:grpSpPr>
      <p:sp>
        <p:nvSpPr>
          <p:cNvPr id="47" name="Google Shape;47;p9"/>
          <p:cNvSpPr/>
          <p:nvPr/>
        </p:nvSpPr>
        <p:spPr>
          <a:xfrm flipH="1">
            <a:off x="-75" y="0"/>
            <a:ext cx="1851600" cy="5143500"/>
          </a:xfrm>
          <a:prstGeom prst="rect">
            <a:avLst/>
          </a:prstGeom>
          <a:solidFill>
            <a:srgbClr val="A1CF6D">
              <a:alpha val="36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35225" y="911400"/>
            <a:ext cx="1381200" cy="11400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_ONLY">
    <p:spTree>
      <p:nvGrpSpPr>
        <p:cNvPr id="1" name="Shape 49"/>
        <p:cNvGrpSpPr/>
        <p:nvPr/>
      </p:nvGrpSpPr>
      <p:grpSpPr>
        <a:xfrm>
          <a:off x="0" y="0"/>
          <a:ext cx="0" cy="0"/>
          <a:chOff x="0" y="0"/>
          <a:chExt cx="0" cy="0"/>
        </a:xfrm>
      </p:grpSpPr>
      <p:sp>
        <p:nvSpPr>
          <p:cNvPr id="50" name="Google Shape;50;p10"/>
          <p:cNvSpPr/>
          <p:nvPr/>
        </p:nvSpPr>
        <p:spPr>
          <a:xfrm flipH="1">
            <a:off x="-75" y="0"/>
            <a:ext cx="1851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0"/>
          <p:cNvSpPr txBox="1">
            <a:spLocks noGrp="1"/>
          </p:cNvSpPr>
          <p:nvPr>
            <p:ph type="body" idx="1"/>
          </p:nvPr>
        </p:nvSpPr>
        <p:spPr>
          <a:xfrm>
            <a:off x="223150" y="903100"/>
            <a:ext cx="1393200" cy="1932900"/>
          </a:xfrm>
          <a:prstGeom prst="rect">
            <a:avLst/>
          </a:prstGeom>
        </p:spPr>
        <p:txBody>
          <a:bodyPr spcFirstLastPara="1" wrap="square" lIns="91425" tIns="91425" rIns="91425" bIns="91425" anchor="t" anchorCtr="0"/>
          <a:lstStyle>
            <a:lvl1pPr marL="457200" lvl="0" indent="-228600">
              <a:spcBef>
                <a:spcPts val="360"/>
              </a:spcBef>
              <a:spcAft>
                <a:spcPts val="0"/>
              </a:spcAft>
              <a:buClr>
                <a:srgbClr val="415665"/>
              </a:buClr>
              <a:buSzPts val="1200"/>
              <a:buNone/>
              <a:defRPr sz="12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52"/>
        <p:cNvGrpSpPr/>
        <p:nvPr/>
      </p:nvGrpSpPr>
      <p:grpSpPr>
        <a:xfrm>
          <a:off x="0" y="0"/>
          <a:ext cx="0" cy="0"/>
          <a:chOff x="0" y="0"/>
          <a:chExt cx="0" cy="0"/>
        </a:xfrm>
      </p:grpSpPr>
      <p:sp>
        <p:nvSpPr>
          <p:cNvPr id="53" name="Google Shape;53;p11"/>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41075"/>
            <a:ext cx="7370400" cy="585000"/>
          </a:xfrm>
          <a:prstGeom prst="rect">
            <a:avLst/>
          </a:prstGeom>
          <a:noFill/>
          <a:ln>
            <a:noFill/>
          </a:ln>
        </p:spPr>
        <p:txBody>
          <a:bodyPr spcFirstLastPara="1" wrap="square" lIns="91425" tIns="91425" rIns="91425" bIns="91425" anchor="b" anchorCtr="0"/>
          <a:lstStyle>
            <a:lvl1pPr lvl="0" rtl="0">
              <a:spcBef>
                <a:spcPts val="0"/>
              </a:spcBef>
              <a:spcAft>
                <a:spcPts val="0"/>
              </a:spcAft>
              <a:buClr>
                <a:srgbClr val="089B9B"/>
              </a:buClr>
              <a:buSzPts val="2400"/>
              <a:buFont typeface="Proxima Nova"/>
              <a:buNone/>
              <a:defRPr sz="2400">
                <a:solidFill>
                  <a:srgbClr val="089B9B"/>
                </a:solidFill>
                <a:latin typeface="Proxima Nova"/>
                <a:ea typeface="Proxima Nova"/>
                <a:cs typeface="Proxima Nova"/>
                <a:sym typeface="Proxima Nova"/>
              </a:defRPr>
            </a:lvl1pPr>
            <a:lvl2pPr lvl="1"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2pPr>
            <a:lvl3pPr lvl="2"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3pPr>
            <a:lvl4pPr lvl="3"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4pPr>
            <a:lvl5pPr lvl="4"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5pPr>
            <a:lvl6pPr lvl="5"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6pPr>
            <a:lvl7pPr lvl="6"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7pPr>
            <a:lvl8pPr lvl="7"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8pPr>
            <a:lvl9pPr lvl="8"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844425" y="902725"/>
            <a:ext cx="5169000" cy="4023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089B9B"/>
              </a:buClr>
              <a:buSzPts val="3000"/>
              <a:buFont typeface="Proxima Nova"/>
              <a:buChar char="▹"/>
              <a:defRPr sz="3000">
                <a:solidFill>
                  <a:srgbClr val="415665"/>
                </a:solidFill>
                <a:latin typeface="Proxima Nova"/>
                <a:ea typeface="Proxima Nova"/>
                <a:cs typeface="Proxima Nova"/>
                <a:sym typeface="Proxima Nova"/>
              </a:defRPr>
            </a:lvl1pPr>
            <a:lvl2pPr marL="914400" lvl="1" indent="-381000">
              <a:spcBef>
                <a:spcPts val="0"/>
              </a:spcBef>
              <a:spcAft>
                <a:spcPts val="0"/>
              </a:spcAft>
              <a:buClr>
                <a:srgbClr val="089B9B"/>
              </a:buClr>
              <a:buSzPts val="2400"/>
              <a:buFont typeface="Proxima Nova"/>
              <a:buChar char="▸"/>
              <a:defRPr sz="2400">
                <a:solidFill>
                  <a:srgbClr val="415665"/>
                </a:solidFill>
                <a:latin typeface="Proxima Nova"/>
                <a:ea typeface="Proxima Nova"/>
                <a:cs typeface="Proxima Nova"/>
                <a:sym typeface="Proxima Nova"/>
              </a:defRPr>
            </a:lvl2pPr>
            <a:lvl3pPr marL="1371600" lvl="2" indent="-381000">
              <a:spcBef>
                <a:spcPts val="0"/>
              </a:spcBef>
              <a:spcAft>
                <a:spcPts val="0"/>
              </a:spcAft>
              <a:buClr>
                <a:srgbClr val="089B9B"/>
              </a:buClr>
              <a:buSzPts val="2400"/>
              <a:buFont typeface="Proxima Nova"/>
              <a:buChar char="⬩"/>
              <a:defRPr sz="2400">
                <a:solidFill>
                  <a:srgbClr val="415665"/>
                </a:solidFill>
                <a:latin typeface="Proxima Nova"/>
                <a:ea typeface="Proxima Nova"/>
                <a:cs typeface="Proxima Nova"/>
                <a:sym typeface="Proxima Nova"/>
              </a:defRPr>
            </a:lvl3pPr>
            <a:lvl4pPr marL="1828800" lvl="3"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4pPr>
            <a:lvl5pPr marL="2286000" lvl="4"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5pPr>
            <a:lvl6pPr marL="2743200" lvl="5"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6pPr>
            <a:lvl7pPr marL="3200400" lvl="6"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7pPr>
            <a:lvl8pPr marL="3657600" lvl="7"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8pPr>
            <a:lvl9pPr marL="4114800" lvl="8"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2400">
                <a:solidFill>
                  <a:srgbClr val="FFFFFF"/>
                </a:solidFill>
                <a:latin typeface="Dosis"/>
                <a:ea typeface="Dosis"/>
                <a:cs typeface="Dosis"/>
                <a:sym typeface="Dosis"/>
              </a:defRPr>
            </a:lvl1pPr>
            <a:lvl2pPr lvl="1" algn="ctr" rtl="0">
              <a:buNone/>
              <a:defRPr sz="2400">
                <a:solidFill>
                  <a:srgbClr val="FFFFFF"/>
                </a:solidFill>
                <a:latin typeface="Dosis"/>
                <a:ea typeface="Dosis"/>
                <a:cs typeface="Dosis"/>
                <a:sym typeface="Dosis"/>
              </a:defRPr>
            </a:lvl2pPr>
            <a:lvl3pPr lvl="2" algn="ctr" rtl="0">
              <a:buNone/>
              <a:defRPr sz="2400">
                <a:solidFill>
                  <a:srgbClr val="FFFFFF"/>
                </a:solidFill>
                <a:latin typeface="Dosis"/>
                <a:ea typeface="Dosis"/>
                <a:cs typeface="Dosis"/>
                <a:sym typeface="Dosis"/>
              </a:defRPr>
            </a:lvl3pPr>
            <a:lvl4pPr lvl="3" algn="ctr" rtl="0">
              <a:buNone/>
              <a:defRPr sz="2400">
                <a:solidFill>
                  <a:srgbClr val="FFFFFF"/>
                </a:solidFill>
                <a:latin typeface="Dosis"/>
                <a:ea typeface="Dosis"/>
                <a:cs typeface="Dosis"/>
                <a:sym typeface="Dosis"/>
              </a:defRPr>
            </a:lvl4pPr>
            <a:lvl5pPr lvl="4" algn="ctr" rtl="0">
              <a:buNone/>
              <a:defRPr sz="2400">
                <a:solidFill>
                  <a:srgbClr val="FFFFFF"/>
                </a:solidFill>
                <a:latin typeface="Dosis"/>
                <a:ea typeface="Dosis"/>
                <a:cs typeface="Dosis"/>
                <a:sym typeface="Dosis"/>
              </a:defRPr>
            </a:lvl5pPr>
            <a:lvl6pPr lvl="5" algn="ctr" rtl="0">
              <a:buNone/>
              <a:defRPr sz="2400">
                <a:solidFill>
                  <a:srgbClr val="FFFFFF"/>
                </a:solidFill>
                <a:latin typeface="Dosis"/>
                <a:ea typeface="Dosis"/>
                <a:cs typeface="Dosis"/>
                <a:sym typeface="Dosis"/>
              </a:defRPr>
            </a:lvl6pPr>
            <a:lvl7pPr lvl="6" algn="ctr" rtl="0">
              <a:buNone/>
              <a:defRPr sz="2400">
                <a:solidFill>
                  <a:srgbClr val="FFFFFF"/>
                </a:solidFill>
                <a:latin typeface="Dosis"/>
                <a:ea typeface="Dosis"/>
                <a:cs typeface="Dosis"/>
                <a:sym typeface="Dosis"/>
              </a:defRPr>
            </a:lvl7pPr>
            <a:lvl8pPr lvl="7" algn="ctr" rtl="0">
              <a:buNone/>
              <a:defRPr sz="2400">
                <a:solidFill>
                  <a:srgbClr val="FFFFFF"/>
                </a:solidFill>
                <a:latin typeface="Dosis"/>
                <a:ea typeface="Dosis"/>
                <a:cs typeface="Dosis"/>
                <a:sym typeface="Dosis"/>
              </a:defRPr>
            </a:lvl8pPr>
            <a:lvl9pPr lvl="8" algn="ctr" rtl="0">
              <a:buNone/>
              <a:defRPr sz="2400">
                <a:solidFill>
                  <a:srgbClr val="FFFFFF"/>
                </a:solidFill>
                <a:latin typeface="Dosis"/>
                <a:ea typeface="Dosis"/>
                <a:cs typeface="Dosis"/>
                <a:sym typeface="Dosis"/>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https://www.ncbi.nlm.nih.gov/pmc/articles/PMC5544121/" TargetMode="Externa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0A59B06E-F4B5-CC43-981C-7ED0F56EFCD6}"/>
              </a:ext>
            </a:extLst>
          </p:cNvPr>
          <p:cNvSpPr>
            <a:spLocks noGrp="1"/>
          </p:cNvSpPr>
          <p:nvPr>
            <p:ph type="title"/>
          </p:nvPr>
        </p:nvSpPr>
        <p:spPr>
          <a:xfrm>
            <a:off x="272815" y="5192"/>
            <a:ext cx="8485481" cy="994200"/>
          </a:xfrm>
        </p:spPr>
        <p:txBody>
          <a:bodyPr/>
          <a:lstStyle/>
          <a:p>
            <a:pPr algn="ctr"/>
            <a:r>
              <a:rPr lang="en-US" sz="1800" dirty="0" smtClean="0"/>
              <a:t>This study shows </a:t>
            </a:r>
            <a:r>
              <a:rPr lang="en-US" sz="1800" dirty="0" smtClean="0"/>
              <a:t>that long-term cannabis use </a:t>
            </a:r>
            <a:r>
              <a:rPr lang="en-US" sz="1800" dirty="0" smtClean="0"/>
              <a:t>does not </a:t>
            </a:r>
            <a:r>
              <a:rPr lang="en-US" sz="1800" dirty="0" smtClean="0"/>
              <a:t>lead to changes in the volume of the hippocampus as a whole, but may lead to differences in the development of subfields within the hippocampus.</a:t>
            </a:r>
            <a:endParaRPr lang="en-US" sz="1800" dirty="0"/>
          </a:p>
        </p:txBody>
      </p:sp>
      <p:sp>
        <p:nvSpPr>
          <p:cNvPr id="6" name="Text Placeholder 2">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1B26D7C5-B06A-9541-AEC2-B2F2FEE9DA94}"/>
              </a:ext>
            </a:extLst>
          </p:cNvPr>
          <p:cNvSpPr>
            <a:spLocks noGrp="1"/>
          </p:cNvSpPr>
          <p:nvPr>
            <p:ph type="body" idx="1"/>
          </p:nvPr>
        </p:nvSpPr>
        <p:spPr>
          <a:xfrm>
            <a:off x="1533407" y="4093101"/>
            <a:ext cx="6011333" cy="896279"/>
          </a:xfrm>
        </p:spPr>
        <p:txBody>
          <a:bodyPr/>
          <a:lstStyle/>
          <a:p>
            <a:pPr marL="95250" indent="0" algn="ctr">
              <a:buNone/>
            </a:pPr>
            <a:r>
              <a:rPr lang="en-US" sz="1800" dirty="0" smtClean="0"/>
              <a:t>This study</a:t>
            </a:r>
            <a:r>
              <a:rPr lang="en-US" sz="1800" dirty="0" smtClean="0"/>
              <a:t> uses </a:t>
            </a:r>
            <a:r>
              <a:rPr lang="en-US" sz="1800" dirty="0" smtClean="0"/>
              <a:t>data from a previous study </a:t>
            </a:r>
            <a:r>
              <a:rPr lang="en-US" sz="1800" dirty="0" smtClean="0"/>
              <a:t>to analyze the </a:t>
            </a:r>
            <a:r>
              <a:rPr lang="en-US" sz="1800" dirty="0" smtClean="0"/>
              <a:t>long-term effects of cannabis use on</a:t>
            </a:r>
            <a:r>
              <a:rPr lang="en-US" sz="1800" dirty="0" smtClean="0"/>
              <a:t> subfields </a:t>
            </a:r>
            <a:r>
              <a:rPr lang="en-US" sz="1800" dirty="0" smtClean="0"/>
              <a:t>of the </a:t>
            </a:r>
            <a:r>
              <a:rPr lang="en-US" sz="1800" dirty="0" smtClean="0"/>
              <a:t>hippocampus. </a:t>
            </a:r>
            <a:endParaRPr lang="en-US" sz="1700" dirty="0"/>
          </a:p>
        </p:txBody>
      </p:sp>
      <p:pic>
        <p:nvPicPr>
          <p:cNvPr id="7" name="Picture 6">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7067D6E-0127-E148-B4AA-3D35D474DE6B}"/>
              </a:ext>
            </a:extLst>
          </p:cNvPr>
          <p:cNvPicPr>
            <a:picLocks noChangeAspect="1"/>
          </p:cNvPicPr>
          <p:nvPr/>
        </p:nvPicPr>
        <p:blipFill>
          <a:blip r:embed="rId2"/>
          <a:stretch>
            <a:fillRect/>
          </a:stretch>
        </p:blipFill>
        <p:spPr>
          <a:xfrm>
            <a:off x="0" y="4456578"/>
            <a:ext cx="1656246" cy="686922"/>
          </a:xfrm>
          <a:prstGeom prst="rect">
            <a:avLst/>
          </a:prstGeom>
        </p:spPr>
      </p:pic>
      <p:pic>
        <p:nvPicPr>
          <p:cNvPr id="9" name="Picture 8" descr="Screen Shot 2020-03-04 at 3.46.06 PM.png"/>
          <p:cNvPicPr>
            <a:picLocks noChangeAspect="1"/>
          </p:cNvPicPr>
          <p:nvPr/>
        </p:nvPicPr>
        <p:blipFill>
          <a:blip r:embed="rId3"/>
          <a:stretch>
            <a:fillRect/>
          </a:stretch>
        </p:blipFill>
        <p:spPr>
          <a:xfrm>
            <a:off x="1618070" y="1189289"/>
            <a:ext cx="5870225" cy="290381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5895968"/>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342AF07-F9A7-6246-9230-EB181C39E88D}"/>
              </a:ext>
            </a:extLst>
          </p:cNvPr>
          <p:cNvSpPr>
            <a:spLocks noGrp="1"/>
          </p:cNvSpPr>
          <p:nvPr>
            <p:ph type="title"/>
          </p:nvPr>
        </p:nvSpPr>
        <p:spPr>
          <a:xfrm>
            <a:off x="628650" y="0"/>
            <a:ext cx="7886700" cy="994200"/>
          </a:xfrm>
        </p:spPr>
        <p:txBody>
          <a:bodyPr/>
          <a:lstStyle/>
          <a:p>
            <a:r>
              <a:rPr lang="en-US" dirty="0"/>
              <a:t>Main point:</a:t>
            </a:r>
          </a:p>
        </p:txBody>
      </p:sp>
      <p:sp>
        <p:nvSpPr>
          <p:cNvPr id="3" name="Text Placeholder 2">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7AC4CB7A-0D11-1F47-9F27-3E8E0BB5FD67}"/>
              </a:ext>
            </a:extLst>
          </p:cNvPr>
          <p:cNvSpPr>
            <a:spLocks noGrp="1"/>
          </p:cNvSpPr>
          <p:nvPr>
            <p:ph type="body" idx="1"/>
          </p:nvPr>
        </p:nvSpPr>
        <p:spPr>
          <a:xfrm>
            <a:off x="809037" y="1097677"/>
            <a:ext cx="7855186" cy="3060393"/>
          </a:xfrm>
        </p:spPr>
        <p:txBody>
          <a:bodyPr/>
          <a:lstStyle/>
          <a:p>
            <a:r>
              <a:rPr lang="en-US" sz="2000" dirty="0" smtClean="0"/>
              <a:t>The psychoactive effects of cannabis have been extensively documented, and cannabis use has been linked to a number of psychiatric conditions.</a:t>
            </a:r>
            <a:r>
              <a:rPr lang="en-US" sz="2000" dirty="0" smtClean="0"/>
              <a:t> </a:t>
            </a:r>
          </a:p>
          <a:p>
            <a:r>
              <a:rPr lang="en-US" sz="2000" dirty="0" smtClean="0"/>
              <a:t>Decreased </a:t>
            </a:r>
            <a:r>
              <a:rPr lang="en-US" sz="2000" dirty="0" smtClean="0"/>
              <a:t>grey matter in the hippocampus has also been associated with many of these same conditions</a:t>
            </a:r>
            <a:r>
              <a:rPr lang="en-US" sz="2000" dirty="0" smtClean="0"/>
              <a:t> </a:t>
            </a:r>
          </a:p>
          <a:p>
            <a:r>
              <a:rPr lang="en-US" sz="2000" dirty="0" smtClean="0"/>
              <a:t>However, there </a:t>
            </a:r>
            <a:r>
              <a:rPr lang="en-US" sz="2000" dirty="0" smtClean="0"/>
              <a:t>have been few studies looking at the effects of long-term cannabis usage on the hippocampus. </a:t>
            </a:r>
            <a:endParaRPr lang="en-US" sz="2000" dirty="0"/>
          </a:p>
        </p:txBody>
      </p:sp>
      <p:pic>
        <p:nvPicPr>
          <p:cNvPr id="4" name="Picture 3">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2B25063-3BB0-4749-9663-36A5A794E365}"/>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2600239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342AF07-F9A7-6246-9230-EB181C39E88D}"/>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7AC4CB7A-0D11-1F47-9F27-3E8E0BB5FD67}"/>
              </a:ext>
            </a:extLst>
          </p:cNvPr>
          <p:cNvSpPr>
            <a:spLocks noGrp="1"/>
          </p:cNvSpPr>
          <p:nvPr>
            <p:ph type="body" idx="1"/>
          </p:nvPr>
        </p:nvSpPr>
        <p:spPr>
          <a:xfrm>
            <a:off x="628650" y="1157111"/>
            <a:ext cx="8120239" cy="3739707"/>
          </a:xfrm>
        </p:spPr>
        <p:txBody>
          <a:bodyPr/>
          <a:lstStyle/>
          <a:p>
            <a:pPr lvl="0"/>
            <a:r>
              <a:rPr lang="en-US" sz="1800" dirty="0" smtClean="0"/>
              <a:t>This study</a:t>
            </a:r>
            <a:r>
              <a:rPr lang="en-US" sz="1800" dirty="0" smtClean="0"/>
              <a:t> uses </a:t>
            </a:r>
            <a:r>
              <a:rPr lang="en-US" sz="1800" dirty="0" smtClean="0"/>
              <a:t>data from a previously published </a:t>
            </a:r>
            <a:r>
              <a:rPr lang="en-US" sz="1800" u="sng" dirty="0" smtClean="0">
                <a:hlinkClick r:id="rId2"/>
              </a:rPr>
              <a:t>study</a:t>
            </a:r>
            <a:r>
              <a:rPr lang="en-US" sz="1800" dirty="0" smtClean="0"/>
              <a:t>, which evaluated the differences in hippocampus between cannabis users and healthy controls by comparing results of Cannabis Usage and Disorder Identification Test (CUDIT) (to establish usage habits) and structural MRI scans (to examine the hippocampus).</a:t>
            </a:r>
            <a:r>
              <a:rPr lang="en-US" sz="1800" dirty="0" smtClean="0"/>
              <a:t> </a:t>
            </a:r>
          </a:p>
          <a:p>
            <a:pPr lvl="0"/>
            <a:r>
              <a:rPr lang="en-US" sz="1800" dirty="0" smtClean="0"/>
              <a:t>Over </a:t>
            </a:r>
            <a:r>
              <a:rPr lang="en-US" sz="1800" dirty="0" smtClean="0"/>
              <a:t>a period of 3 years, the scans compared the volume of the hippocampus between these two groups.</a:t>
            </a:r>
            <a:r>
              <a:rPr lang="en-US" sz="1800" dirty="0" smtClean="0"/>
              <a:t> </a:t>
            </a:r>
          </a:p>
          <a:p>
            <a:pPr lvl="0"/>
            <a:r>
              <a:rPr lang="en-US" sz="1800" dirty="0" smtClean="0"/>
              <a:t>This </a:t>
            </a:r>
            <a:r>
              <a:rPr lang="en-US" sz="1800" dirty="0" smtClean="0"/>
              <a:t>study it provides a more thorough evaluation than previous published because it evaluates different subfields of the organ separately</a:t>
            </a:r>
            <a:r>
              <a:rPr lang="en-US" sz="1800" dirty="0" smtClean="0"/>
              <a:t>.</a:t>
            </a:r>
          </a:p>
          <a:p>
            <a:pPr lvl="0"/>
            <a:r>
              <a:rPr lang="en-US" sz="1800" dirty="0" smtClean="0"/>
              <a:t> </a:t>
            </a:r>
            <a:r>
              <a:rPr lang="en-US" sz="1800" dirty="0" smtClean="0"/>
              <a:t>The study evaluated 23 healthy controls and 20 heavy cannabis users. </a:t>
            </a:r>
            <a:endParaRPr lang="en-US" sz="1800" dirty="0" smtClean="0"/>
          </a:p>
        </p:txBody>
      </p:sp>
      <p:pic>
        <p:nvPicPr>
          <p:cNvPr id="4" name="Picture 3">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D439C5CB-6170-9E49-9D26-143B65E9EB40}"/>
              </a:ext>
            </a:extLst>
          </p:cNvPr>
          <p:cNvPicPr>
            <a:picLocks noChangeAspect="1"/>
          </p:cNvPicPr>
          <p:nvPr/>
        </p:nvPicPr>
        <p:blipFill>
          <a:blip r:embed="rId3"/>
          <a:stretch>
            <a:fillRect/>
          </a:stretch>
        </p:blipFill>
        <p:spPr>
          <a:xfrm>
            <a:off x="0" y="4456578"/>
            <a:ext cx="1656246" cy="68692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4027971"/>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342AF07-F9A7-6246-9230-EB181C39E88D}"/>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7AC4CB7A-0D11-1F47-9F27-3E8E0BB5FD67}"/>
              </a:ext>
            </a:extLst>
          </p:cNvPr>
          <p:cNvSpPr>
            <a:spLocks noGrp="1"/>
          </p:cNvSpPr>
          <p:nvPr>
            <p:ph type="body" idx="1"/>
          </p:nvPr>
        </p:nvSpPr>
        <p:spPr>
          <a:xfrm>
            <a:off x="310444" y="972651"/>
            <a:ext cx="8626593" cy="3739707"/>
          </a:xfrm>
        </p:spPr>
        <p:txBody>
          <a:bodyPr/>
          <a:lstStyle/>
          <a:p>
            <a:pPr lvl="0"/>
            <a:r>
              <a:rPr lang="en-US" sz="2000" dirty="0" smtClean="0"/>
              <a:t>Overall, this study agrees with</a:t>
            </a:r>
            <a:r>
              <a:rPr lang="en-US" sz="2000" dirty="0" smtClean="0"/>
              <a:t> previous </a:t>
            </a:r>
            <a:r>
              <a:rPr lang="en-US" sz="2000" dirty="0" smtClean="0"/>
              <a:t>findings: that there is no</a:t>
            </a:r>
            <a:r>
              <a:rPr lang="en-US" sz="1400" dirty="0" smtClean="0"/>
              <a:t> </a:t>
            </a:r>
            <a:r>
              <a:rPr lang="en-US" sz="2000" dirty="0" smtClean="0"/>
              <a:t>significant difference </a:t>
            </a:r>
            <a:r>
              <a:rPr lang="en-US" sz="2000" dirty="0" smtClean="0"/>
              <a:t>in </a:t>
            </a:r>
            <a:r>
              <a:rPr lang="en-US" sz="2000" dirty="0" smtClean="0"/>
              <a:t>hippocampus </a:t>
            </a:r>
            <a:r>
              <a:rPr lang="en-US" sz="2000" dirty="0" smtClean="0"/>
              <a:t>volume </a:t>
            </a:r>
            <a:r>
              <a:rPr lang="en-US" sz="2000" dirty="0" smtClean="0"/>
              <a:t>between cannabis users and healthy controls, when considering the hippocampus as a whole</a:t>
            </a:r>
            <a:endParaRPr lang="en-US" sz="1400" dirty="0" smtClean="0"/>
          </a:p>
          <a:p>
            <a:pPr lvl="0"/>
            <a:r>
              <a:rPr lang="en-US" sz="2000" dirty="0" smtClean="0"/>
              <a:t>While analysis of most subfields was the same between the two groups, this study </a:t>
            </a:r>
            <a:r>
              <a:rPr lang="en-US" sz="2000" i="1" dirty="0" smtClean="0"/>
              <a:t>did </a:t>
            </a:r>
            <a:r>
              <a:rPr lang="en-US" sz="2000" dirty="0" smtClean="0"/>
              <a:t>find differences in certain subfields of the hippocampus:</a:t>
            </a:r>
            <a:endParaRPr lang="en-US" sz="1400" dirty="0" smtClean="0"/>
          </a:p>
          <a:p>
            <a:pPr lvl="1"/>
            <a:r>
              <a:rPr lang="en-US" sz="1600" dirty="0" smtClean="0"/>
              <a:t>There was a greater increase in the volume of the right hemispheric </a:t>
            </a:r>
            <a:r>
              <a:rPr lang="en-US" sz="1600" dirty="0" err="1" smtClean="0"/>
              <a:t>parasubiculum</a:t>
            </a:r>
            <a:r>
              <a:rPr lang="en-US" sz="1600" dirty="0" smtClean="0"/>
              <a:t> and </a:t>
            </a:r>
            <a:r>
              <a:rPr lang="en-US" sz="1600" dirty="0" err="1" smtClean="0"/>
              <a:t>fimbria</a:t>
            </a:r>
            <a:r>
              <a:rPr lang="en-US" sz="1600" dirty="0" smtClean="0"/>
              <a:t> in cannabis users.</a:t>
            </a:r>
            <a:endParaRPr lang="en-US" sz="1100" dirty="0" smtClean="0"/>
          </a:p>
          <a:p>
            <a:pPr lvl="1"/>
            <a:r>
              <a:rPr lang="en-US" sz="1600" dirty="0" smtClean="0"/>
              <a:t>There was also an increase in the volumes of the CA3 in both hemispheres for cannabis users.</a:t>
            </a:r>
            <a:endParaRPr lang="en-US" sz="1100" dirty="0" smtClean="0"/>
          </a:p>
          <a:p>
            <a:pPr lvl="0"/>
            <a:r>
              <a:rPr lang="en-US" sz="2000" dirty="0" smtClean="0"/>
              <a:t>This study found that continued cannabis use did not result in hippocampus changes that could be distinguished from non-users.</a:t>
            </a:r>
            <a:endParaRPr lang="en-US" sz="1400" dirty="0"/>
          </a:p>
        </p:txBody>
      </p:sp>
      <p:pic>
        <p:nvPicPr>
          <p:cNvPr id="4" name="Picture 3">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D439C5CB-6170-9E49-9D26-143B65E9EB40}"/>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4027971"/>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342AF07-F9A7-6246-9230-EB181C39E88D}"/>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7AC4CB7A-0D11-1F47-9F27-3E8E0BB5FD67}"/>
              </a:ext>
            </a:extLst>
          </p:cNvPr>
          <p:cNvSpPr>
            <a:spLocks noGrp="1"/>
          </p:cNvSpPr>
          <p:nvPr>
            <p:ph type="body" idx="1"/>
          </p:nvPr>
        </p:nvSpPr>
        <p:spPr>
          <a:xfrm>
            <a:off x="818444" y="1072882"/>
            <a:ext cx="7696906" cy="3430732"/>
          </a:xfrm>
        </p:spPr>
        <p:txBody>
          <a:bodyPr/>
          <a:lstStyle/>
          <a:p>
            <a:r>
              <a:rPr lang="en-US" sz="1800" dirty="0" smtClean="0"/>
              <a:t>Long-term cannabis usage does not lead to significant changes in the size of the hippocampus, as a whole.</a:t>
            </a:r>
            <a:r>
              <a:rPr lang="en-US" sz="1800" dirty="0" smtClean="0"/>
              <a:t> </a:t>
            </a:r>
          </a:p>
          <a:p>
            <a:r>
              <a:rPr lang="en-US" sz="1800" dirty="0" smtClean="0"/>
              <a:t>However</a:t>
            </a:r>
            <a:r>
              <a:rPr lang="en-US" sz="1800" dirty="0" smtClean="0"/>
              <a:t>, this study suggests that certain subsections of the hippocampus may develop differently as a result of cannabis usage</a:t>
            </a:r>
            <a:r>
              <a:rPr lang="en-US" sz="1800" dirty="0" smtClean="0"/>
              <a:t>.</a:t>
            </a:r>
          </a:p>
          <a:p>
            <a:pPr lvl="0"/>
            <a:r>
              <a:rPr lang="en-US" sz="1800" smtClean="0"/>
              <a:t>It shows that there may be differences at these sub-levels which are not apparent when evaluating the hippocampus as a whole</a:t>
            </a:r>
          </a:p>
          <a:p>
            <a:endParaRPr lang="en-US" sz="1800"/>
          </a:p>
        </p:txBody>
      </p:sp>
      <p:pic>
        <p:nvPicPr>
          <p:cNvPr id="5" name="Picture 4">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A496D6ED-0A49-0F44-B2DE-6ACD0DE66D05}"/>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40439370"/>
      </p:ext>
    </p:extLst>
  </p:cSld>
  <p:clrMapOvr>
    <a:masterClrMapping/>
  </p:clrMapOvr>
</p:sld>
</file>

<file path=ppt/theme/theme1.xml><?xml version="1.0" encoding="utf-8"?>
<a:theme xmlns:a="http://schemas.openxmlformats.org/drawingml/2006/main"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3936</TotalTime>
  <Words>419</Words>
  <Application>Microsoft Macintosh PowerPoint</Application>
  <PresentationFormat>On-screen Show (16:9)</PresentationFormat>
  <Paragraphs>21</Paragraphs>
  <Slides>5</Slides>
  <Notes>0</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Cerimon template</vt:lpstr>
      <vt:lpstr>This study shows that long-term cannabis use does not lead to changes in the volume of the hippocampus as a whole, but may lead to differences in the development of subfields within the hippocampus.</vt:lpstr>
      <vt:lpstr>Main point:</vt:lpstr>
      <vt:lpstr>Results:</vt:lpstr>
      <vt:lpstr>Results:</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Marijuana Results LLC</dc:title>
  <cp:lastModifiedBy>k</cp:lastModifiedBy>
  <cp:revision>118</cp:revision>
  <dcterms:created xsi:type="dcterms:W3CDTF">2020-03-04T20:53:32Z</dcterms:created>
  <dcterms:modified xsi:type="dcterms:W3CDTF">2020-03-04T22:12:55Z</dcterms:modified>
</cp:coreProperties>
</file>